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2464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93A7-0ACA-7542-82C9-CB3138C31CD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234-E82D-244C-8F16-7990C4F1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93A7-0ACA-7542-82C9-CB3138C31CD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234-E82D-244C-8F16-7990C4F1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1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93A7-0ACA-7542-82C9-CB3138C31CD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234-E82D-244C-8F16-7990C4F1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7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93A7-0ACA-7542-82C9-CB3138C31CD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234-E82D-244C-8F16-7990C4F1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1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93A7-0ACA-7542-82C9-CB3138C31CD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234-E82D-244C-8F16-7990C4F1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93A7-0ACA-7542-82C9-CB3138C31CD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234-E82D-244C-8F16-7990C4F1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93A7-0ACA-7542-82C9-CB3138C31CD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234-E82D-244C-8F16-7990C4F1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93A7-0ACA-7542-82C9-CB3138C31CD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234-E82D-244C-8F16-7990C4F1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0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93A7-0ACA-7542-82C9-CB3138C31CD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234-E82D-244C-8F16-7990C4F1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9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93A7-0ACA-7542-82C9-CB3138C31CD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234-E82D-244C-8F16-7990C4F1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9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93A7-0ACA-7542-82C9-CB3138C31CD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234-E82D-244C-8F16-7990C4F1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B93A7-0ACA-7542-82C9-CB3138C31CD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7234-E82D-244C-8F16-7990C4F1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t title 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4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16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t indi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9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16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9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16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t la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4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McMurry Denver</dc:creator>
  <cp:lastModifiedBy>McMurry Denver</cp:lastModifiedBy>
  <cp:revision>3</cp:revision>
  <cp:lastPrinted>2017-08-23T15:10:35Z</cp:lastPrinted>
  <dcterms:created xsi:type="dcterms:W3CDTF">2017-07-04T23:52:53Z</dcterms:created>
  <dcterms:modified xsi:type="dcterms:W3CDTF">2017-08-23T15:12:22Z</dcterms:modified>
</cp:coreProperties>
</file>