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0609-D56C-7346-B1BF-55C80D664E7A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9956-B6BC-8E4C-9D66-F3B9FD22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6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0609-D56C-7346-B1BF-55C80D664E7A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9956-B6BC-8E4C-9D66-F3B9FD22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5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0609-D56C-7346-B1BF-55C80D664E7A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9956-B6BC-8E4C-9D66-F3B9FD22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0609-D56C-7346-B1BF-55C80D664E7A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9956-B6BC-8E4C-9D66-F3B9FD22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0609-D56C-7346-B1BF-55C80D664E7A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9956-B6BC-8E4C-9D66-F3B9FD22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7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0609-D56C-7346-B1BF-55C80D664E7A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9956-B6BC-8E4C-9D66-F3B9FD22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0609-D56C-7346-B1BF-55C80D664E7A}" type="datetimeFigureOut">
              <a:rPr lang="en-US" smtClean="0"/>
              <a:t>3/5/17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9956-B6BC-8E4C-9D66-F3B9FD22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1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0609-D56C-7346-B1BF-55C80D664E7A}" type="datetimeFigureOut">
              <a:rPr lang="en-US" smtClean="0"/>
              <a:t>3/5/17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9956-B6BC-8E4C-9D66-F3B9FD22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0609-D56C-7346-B1BF-55C80D664E7A}" type="datetimeFigureOut">
              <a:rPr lang="en-US" smtClean="0"/>
              <a:t>3/5/17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9956-B6BC-8E4C-9D66-F3B9FD22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3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0609-D56C-7346-B1BF-55C80D664E7A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9956-B6BC-8E4C-9D66-F3B9FD22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6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0609-D56C-7346-B1BF-55C80D664E7A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9956-B6BC-8E4C-9D66-F3B9FD22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2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0609-D56C-7346-B1BF-55C80D664E7A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19956-B6BC-8E4C-9D66-F3B9FD22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9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4783" y="24733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6120" y="284268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1758" y="302735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1719" y="4370799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4. Sex or pig?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4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995" y="2101023"/>
            <a:ext cx="40732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</a:t>
            </a:r>
            <a:r>
              <a:rPr lang="en-US" sz="4000" dirty="0">
                <a:latin typeface="Times New Roman"/>
                <a:cs typeface="Times New Roman"/>
              </a:rPr>
              <a:t>P</a:t>
            </a:r>
            <a:r>
              <a:rPr lang="en-US" sz="4000" dirty="0" smtClean="0">
                <a:latin typeface="Times New Roman"/>
                <a:cs typeface="Times New Roman"/>
              </a:rPr>
              <a:t>enis</a:t>
            </a:r>
            <a:endParaRPr lang="en-US" sz="4000" dirty="0">
              <a:latin typeface="Times New Roman"/>
              <a:cs typeface="Times New Roman"/>
            </a:endParaRPr>
          </a:p>
          <a:p>
            <a:r>
              <a:rPr lang="en-US" sz="4000" dirty="0" smtClean="0">
                <a:latin typeface="Times New Roman"/>
                <a:cs typeface="Times New Roman"/>
              </a:rPr>
              <a:t>2. Umbilical artery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3. Urinary bladder</a:t>
            </a:r>
          </a:p>
        </p:txBody>
      </p:sp>
    </p:spTree>
    <p:extLst>
      <p:ext uri="{BB962C8B-B14F-4D97-AF65-F5344CB8AC3E}">
        <p14:creationId xmlns:p14="http://schemas.microsoft.com/office/powerpoint/2010/main" val="230481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-03-05 20.35.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26" y="1587576"/>
            <a:ext cx="3874920" cy="51665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6426797" cy="4956216"/>
            <a:chOff x="730538" y="622771"/>
            <a:chExt cx="7521960" cy="5641470"/>
          </a:xfrm>
        </p:grpSpPr>
        <p:pic>
          <p:nvPicPr>
            <p:cNvPr id="6" name="Picture 5" descr="01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538" y="622771"/>
              <a:ext cx="7521960" cy="564147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28613" y="2923418"/>
              <a:ext cx="291735" cy="42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892872" y="292341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2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26983" y="40767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09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778" y="2279076"/>
            <a:ext cx="32476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Vocal folds</a:t>
            </a:r>
            <a:endParaRPr lang="en-US" sz="4000" dirty="0">
              <a:latin typeface="Times New Roman"/>
              <a:cs typeface="Times New Roman"/>
            </a:endParaRPr>
          </a:p>
          <a:p>
            <a:r>
              <a:rPr lang="en-US" sz="4000" dirty="0" smtClean="0">
                <a:latin typeface="Times New Roman"/>
                <a:cs typeface="Times New Roman"/>
              </a:rPr>
              <a:t>2. Esophagus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3. Dorsal aorta</a:t>
            </a:r>
          </a:p>
        </p:txBody>
      </p:sp>
    </p:spTree>
    <p:extLst>
      <p:ext uri="{BB962C8B-B14F-4D97-AF65-F5344CB8AC3E}">
        <p14:creationId xmlns:p14="http://schemas.microsoft.com/office/powerpoint/2010/main" val="184400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5501" y="26227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8254" y="225341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2523" y="33355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3249" y="37048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56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777" y="1661826"/>
            <a:ext cx="37603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Right atrium</a:t>
            </a:r>
            <a:endParaRPr lang="en-US" sz="4000" dirty="0">
              <a:latin typeface="Times New Roman"/>
              <a:cs typeface="Times New Roman"/>
            </a:endParaRPr>
          </a:p>
          <a:p>
            <a:r>
              <a:rPr lang="en-US" sz="4000" dirty="0" smtClean="0">
                <a:latin typeface="Times New Roman"/>
                <a:cs typeface="Times New Roman"/>
              </a:rPr>
              <a:t>2. Left atrium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3. Right ventricle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4. Left ventricle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162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6954" y="364164"/>
            <a:ext cx="7863772" cy="5897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3855" y="343144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13385" y="210102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69168" y="467685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0828" y="10498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7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561" y="2017932"/>
            <a:ext cx="45743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Soft palate</a:t>
            </a:r>
            <a:endParaRPr lang="en-US" sz="4000" dirty="0">
              <a:latin typeface="Times New Roman"/>
              <a:cs typeface="Times New Roman"/>
            </a:endParaRPr>
          </a:p>
          <a:p>
            <a:r>
              <a:rPr lang="en-US" sz="4000" dirty="0" smtClean="0">
                <a:latin typeface="Times New Roman"/>
                <a:cs typeface="Times New Roman"/>
              </a:rPr>
              <a:t>2. </a:t>
            </a:r>
            <a:r>
              <a:rPr lang="en-US" sz="4000" dirty="0">
                <a:latin typeface="Times New Roman"/>
                <a:cs typeface="Times New Roman"/>
              </a:rPr>
              <a:t>E</a:t>
            </a:r>
            <a:r>
              <a:rPr lang="en-US" sz="4000" dirty="0" smtClean="0">
                <a:latin typeface="Times New Roman"/>
                <a:cs typeface="Times New Roman"/>
              </a:rPr>
              <a:t>piglottis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3. Papillae on tongue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4. Hard palate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9554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03-05 20.31.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1" y="30301"/>
            <a:ext cx="4365259" cy="5820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8039" y="8994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6039" y="18819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5" name="Picture 4" descr="2015-03-05 20.24.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40" y="2065412"/>
            <a:ext cx="6151780" cy="4613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2912" y="4980423"/>
            <a:ext cx="18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97785" y="4795757"/>
            <a:ext cx="18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2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213" y="1753776"/>
            <a:ext cx="39447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External pinnae</a:t>
            </a:r>
            <a:endParaRPr lang="en-US" sz="4000" dirty="0">
              <a:latin typeface="Times New Roman"/>
              <a:cs typeface="Times New Roman"/>
            </a:endParaRPr>
          </a:p>
          <a:p>
            <a:r>
              <a:rPr lang="en-US" sz="4000" dirty="0" smtClean="0">
                <a:latin typeface="Times New Roman"/>
                <a:cs typeface="Times New Roman"/>
              </a:rPr>
              <a:t>2. Eyelid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3. Tail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4. Anus</a:t>
            </a:r>
          </a:p>
        </p:txBody>
      </p:sp>
    </p:spTree>
    <p:extLst>
      <p:ext uri="{BB962C8B-B14F-4D97-AF65-F5344CB8AC3E}">
        <p14:creationId xmlns:p14="http://schemas.microsoft.com/office/powerpoint/2010/main" val="54730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6908" y="2065413"/>
            <a:ext cx="48140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Mammillae papillae</a:t>
            </a:r>
            <a:endParaRPr lang="en-US" sz="4000" dirty="0">
              <a:latin typeface="Times New Roman"/>
              <a:cs typeface="Times New Roman"/>
            </a:endParaRPr>
          </a:p>
          <a:p>
            <a:r>
              <a:rPr lang="en-US" sz="4000" dirty="0" smtClean="0">
                <a:latin typeface="Times New Roman"/>
                <a:cs typeface="Times New Roman"/>
              </a:rPr>
              <a:t>2. Urogenital opening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3. Umbilical cord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4. Male</a:t>
            </a:r>
          </a:p>
        </p:txBody>
      </p:sp>
    </p:spTree>
    <p:extLst>
      <p:ext uri="{BB962C8B-B14F-4D97-AF65-F5344CB8AC3E}">
        <p14:creationId xmlns:p14="http://schemas.microsoft.com/office/powerpoint/2010/main" val="88273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-03-05 19.52.1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7" y="405300"/>
            <a:ext cx="8441395" cy="6141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5807" y="542965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0219" y="32568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66668" y="6884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212" y="2184114"/>
            <a:ext cx="3762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Umbilical vein 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2. Peritoneum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3. Liver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336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9990" y="39744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9125" y="26346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9361" y="295358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615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9039" y="2255336"/>
            <a:ext cx="56068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Ovary</a:t>
            </a:r>
            <a:endParaRPr lang="en-US" sz="4000" dirty="0">
              <a:latin typeface="Times New Roman"/>
              <a:cs typeface="Times New Roman"/>
            </a:endParaRPr>
          </a:p>
          <a:p>
            <a:r>
              <a:rPr lang="en-US" sz="4000" dirty="0" smtClean="0">
                <a:latin typeface="Times New Roman"/>
                <a:cs typeface="Times New Roman"/>
              </a:rPr>
              <a:t>2. Fallopian (uterine) tube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3. Uterus</a:t>
            </a:r>
          </a:p>
        </p:txBody>
      </p:sp>
    </p:spTree>
    <p:extLst>
      <p:ext uri="{BB962C8B-B14F-4D97-AF65-F5344CB8AC3E}">
        <p14:creationId xmlns:p14="http://schemas.microsoft.com/office/powerpoint/2010/main" val="99116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-03-05 20.05.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4" b="16054"/>
          <a:stretch/>
        </p:blipFill>
        <p:spPr>
          <a:xfrm>
            <a:off x="1209555" y="783432"/>
            <a:ext cx="7104365" cy="55908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4255" y="396328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29032" y="426139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02425" y="455950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733" y="1922970"/>
            <a:ext cx="31770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Testis</a:t>
            </a:r>
            <a:endParaRPr lang="en-US" sz="4000" dirty="0">
              <a:latin typeface="Times New Roman"/>
              <a:cs typeface="Times New Roman"/>
            </a:endParaRPr>
          </a:p>
          <a:p>
            <a:r>
              <a:rPr lang="en-US" sz="4000" dirty="0" smtClean="0">
                <a:latin typeface="Times New Roman"/>
                <a:cs typeface="Times New Roman"/>
              </a:rPr>
              <a:t>2. </a:t>
            </a:r>
            <a:r>
              <a:rPr lang="en-US" sz="4000" dirty="0" err="1" smtClean="0">
                <a:latin typeface="Times New Roman"/>
                <a:cs typeface="Times New Roman"/>
              </a:rPr>
              <a:t>Epididymus</a:t>
            </a:r>
            <a:endParaRPr lang="en-US" sz="4000" dirty="0" smtClean="0">
              <a:latin typeface="Times New Roman"/>
              <a:cs typeface="Times New Roman"/>
            </a:endParaRPr>
          </a:p>
          <a:p>
            <a:r>
              <a:rPr lang="en-US" sz="4000" dirty="0" smtClean="0">
                <a:latin typeface="Times New Roman"/>
                <a:cs typeface="Times New Roman"/>
              </a:rPr>
              <a:t>3. Scrotum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346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5346" y="329259"/>
            <a:ext cx="8351415" cy="6263561"/>
            <a:chOff x="375346" y="594438"/>
            <a:chExt cx="8351415" cy="6263561"/>
          </a:xfrm>
        </p:grpSpPr>
        <p:pic>
          <p:nvPicPr>
            <p:cNvPr id="2" name="Picture 1" descr="02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75346" y="594438"/>
              <a:ext cx="8351415" cy="626356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524778" y="594438"/>
              <a:ext cx="1447633" cy="88497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38912" y="4686242"/>
              <a:ext cx="359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72732" y="3169340"/>
            <a:ext cx="20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20070" y="2569217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0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152</Words>
  <Application>Microsoft Macintosh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McMurry Denver</dc:creator>
  <cp:lastModifiedBy>McMurry Denver</cp:lastModifiedBy>
  <cp:revision>2</cp:revision>
  <dcterms:created xsi:type="dcterms:W3CDTF">2017-03-06T01:20:58Z</dcterms:created>
  <dcterms:modified xsi:type="dcterms:W3CDTF">2017-03-06T01:23:11Z</dcterms:modified>
</cp:coreProperties>
</file>