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13" r:id="rId3"/>
    <p:sldId id="304" r:id="rId4"/>
    <p:sldId id="314" r:id="rId5"/>
    <p:sldId id="306" r:id="rId6"/>
    <p:sldId id="315" r:id="rId7"/>
    <p:sldId id="307" r:id="rId8"/>
    <p:sldId id="316" r:id="rId9"/>
    <p:sldId id="308" r:id="rId10"/>
    <p:sldId id="317" r:id="rId11"/>
    <p:sldId id="309" r:id="rId12"/>
    <p:sldId id="318" r:id="rId13"/>
    <p:sldId id="310" r:id="rId14"/>
    <p:sldId id="319" r:id="rId15"/>
    <p:sldId id="311" r:id="rId16"/>
    <p:sldId id="32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060C8-0B06-174F-8D75-A1D09C408F4B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1F5F9-38F6-F14C-B2C3-772E28818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1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5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9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9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0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7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9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BC29-0A64-6D48-9F3C-F360FFA4CE45}" type="datetimeFigureOut">
              <a:rPr lang="en-US" smtClean="0"/>
              <a:t>3/5/17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B5947-494C-B845-BCC1-915FCE6A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3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-03-05 19.51.4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018"/>
          <a:stretch/>
        </p:blipFill>
        <p:spPr>
          <a:xfrm>
            <a:off x="1405210" y="0"/>
            <a:ext cx="6107260" cy="6876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1473" y="449559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385" y="43109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3133" y="51116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416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82" y="1661826"/>
            <a:ext cx="43519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Urinary bladder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Umbilical arteries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Pancreas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Spleen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5. Rectum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913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6765" y="24772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4783" y="42415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95105" y="2916988"/>
            <a:ext cx="10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vessels</a:t>
            </a:r>
          </a:p>
        </p:txBody>
      </p:sp>
    </p:spTree>
    <p:extLst>
      <p:ext uri="{BB962C8B-B14F-4D97-AF65-F5344CB8AC3E}">
        <p14:creationId xmlns:p14="http://schemas.microsoft.com/office/powerpoint/2010/main" val="4052846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77" y="1661826"/>
            <a:ext cx="38426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Ileum/jejunum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Mesentery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Mesenteric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	</a:t>
            </a:r>
            <a:r>
              <a:rPr lang="en-US" sz="4000" dirty="0" smtClean="0">
                <a:latin typeface="Times New Roman"/>
                <a:cs typeface="Times New Roman"/>
              </a:rPr>
              <a:t>	arteries/veins</a:t>
            </a:r>
          </a:p>
        </p:txBody>
      </p:sp>
    </p:spTree>
    <p:extLst>
      <p:ext uri="{BB962C8B-B14F-4D97-AF65-F5344CB8AC3E}">
        <p14:creationId xmlns:p14="http://schemas.microsoft.com/office/powerpoint/2010/main" val="196717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0391" y="453390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7661" y="377329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70675" y="26619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5005" y="29169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163215" y="3816801"/>
            <a:ext cx="35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1572" y="121899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229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9733" y="1460033"/>
            <a:ext cx="251002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Colon 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Cecum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Rectum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Liver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5. Stomach</a:t>
            </a:r>
          </a:p>
          <a:p>
            <a:r>
              <a:rPr lang="en-US" sz="4000" dirty="0">
                <a:latin typeface="Times New Roman"/>
                <a:cs typeface="Times New Roman"/>
              </a:rPr>
              <a:t>6</a:t>
            </a:r>
            <a:r>
              <a:rPr lang="en-US" sz="4000" dirty="0" smtClean="0">
                <a:latin typeface="Times New Roman"/>
                <a:cs typeface="Times New Roman"/>
              </a:rPr>
              <a:t>. Spleen 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55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3777" y="26619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56027" y="36321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4753" y="30312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8082" y="37956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63953" y="37956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1777" y="1661826"/>
            <a:ext cx="43076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Urinary bladder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</a:t>
            </a:r>
            <a:r>
              <a:rPr lang="en-US" sz="4000" dirty="0">
                <a:latin typeface="Times New Roman"/>
                <a:cs typeface="Times New Roman"/>
              </a:rPr>
              <a:t>K</a:t>
            </a:r>
            <a:r>
              <a:rPr lang="en-US" sz="4000" dirty="0" smtClean="0">
                <a:latin typeface="Times New Roman"/>
                <a:cs typeface="Times New Roman"/>
              </a:rPr>
              <a:t>idney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Ureter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Renal artery/vein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5. Vas deferens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4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109" y="1673696"/>
            <a:ext cx="36376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Trachea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2. Larynx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Thymus gland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74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2272" y="23340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640" y="25186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9160" y="345369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3246" y="31676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31777" y="1661826"/>
            <a:ext cx="36749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</a:t>
            </a:r>
            <a:r>
              <a:rPr lang="en-US" sz="4000" dirty="0">
                <a:latin typeface="Times New Roman"/>
                <a:cs typeface="Times New Roman"/>
              </a:rPr>
              <a:t>Larynx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2. Salivary gland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Thymus gland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Thyroid gland</a:t>
            </a:r>
            <a:endParaRPr lang="en-US" sz="4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350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6052" y="196467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8385" y="543448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9832" y="3351332"/>
            <a:ext cx="61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tube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8767" y="15532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9440" y="349772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9529" y="451856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35" y="29912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483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8125" y="1020836"/>
            <a:ext cx="398829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Pleura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Coronary artery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Esophagus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Pericardium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5. (Left) ventricle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6. Liver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7. Diaphragm</a:t>
            </a:r>
          </a:p>
        </p:txBody>
      </p:sp>
    </p:spTree>
    <p:extLst>
      <p:ext uri="{BB962C8B-B14F-4D97-AF65-F5344CB8AC3E}">
        <p14:creationId xmlns:p14="http://schemas.microsoft.com/office/powerpoint/2010/main" val="322542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6267" y="49915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3290" y="417432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49452" y="42415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5437" y="328632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5613" y="38168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6267" y="24772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7385" y="42415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24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6431" y="771563"/>
            <a:ext cx="415460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/>
                <a:cs typeface="Times New Roman"/>
              </a:rPr>
              <a:t>1. Ileum/jejunum</a:t>
            </a:r>
            <a:endParaRPr lang="en-US" sz="4000" dirty="0">
              <a:latin typeface="Times New Roman"/>
              <a:cs typeface="Times New Roman"/>
            </a:endParaRPr>
          </a:p>
          <a:p>
            <a:r>
              <a:rPr lang="en-US" sz="4000" dirty="0" smtClean="0">
                <a:latin typeface="Times New Roman"/>
                <a:cs typeface="Times New Roman"/>
              </a:rPr>
              <a:t>2. Liver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3. </a:t>
            </a:r>
            <a:r>
              <a:rPr lang="en-US" sz="4000" dirty="0">
                <a:latin typeface="Times New Roman"/>
                <a:cs typeface="Times New Roman"/>
              </a:rPr>
              <a:t>Gall </a:t>
            </a:r>
            <a:r>
              <a:rPr lang="en-US" sz="4000" dirty="0" smtClean="0">
                <a:latin typeface="Times New Roman"/>
                <a:cs typeface="Times New Roman"/>
              </a:rPr>
              <a:t>bladder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4. </a:t>
            </a:r>
            <a:r>
              <a:rPr lang="en-US" sz="4000" dirty="0">
                <a:latin typeface="Times New Roman"/>
                <a:cs typeface="Times New Roman"/>
              </a:rPr>
              <a:t>Bile </a:t>
            </a:r>
            <a:r>
              <a:rPr lang="en-US" sz="4000" dirty="0" smtClean="0">
                <a:latin typeface="Times New Roman"/>
                <a:cs typeface="Times New Roman"/>
              </a:rPr>
              <a:t>duct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5. Pyloric sphincter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6. Stomach</a:t>
            </a:r>
          </a:p>
          <a:p>
            <a:r>
              <a:rPr lang="en-US" sz="4000" dirty="0" smtClean="0">
                <a:latin typeface="Times New Roman"/>
                <a:cs typeface="Times New Roman"/>
              </a:rPr>
              <a:t>7. Duodenum</a:t>
            </a:r>
          </a:p>
        </p:txBody>
      </p:sp>
    </p:spTree>
    <p:extLst>
      <p:ext uri="{BB962C8B-B14F-4D97-AF65-F5344CB8AC3E}">
        <p14:creationId xmlns:p14="http://schemas.microsoft.com/office/powerpoint/2010/main" val="181629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221" y="42415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64120" y="405690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5888" y="36321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8607" y="38168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6399" y="247723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961" y="245640"/>
            <a:ext cx="194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6. Male or female?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0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3581</TotalTime>
  <Words>191</Words>
  <Application>Microsoft Macintosh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Paradise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McMurry, Denver</dc:creator>
  <cp:lastModifiedBy>McMurry Denver</cp:lastModifiedBy>
  <cp:revision>51</cp:revision>
  <dcterms:created xsi:type="dcterms:W3CDTF">2015-03-06T17:30:08Z</dcterms:created>
  <dcterms:modified xsi:type="dcterms:W3CDTF">2017-03-06T01:23:54Z</dcterms:modified>
</cp:coreProperties>
</file>