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3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9FBE-2C22-D041-B191-E08B69C3DF1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8595-B1A7-8C45-BE27-A5A187ED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al section TEst.png">
            <a:extLst>
              <a:ext uri="{FF2B5EF4-FFF2-40B4-BE49-F238E27FC236}">
                <a16:creationId xmlns:a16="http://schemas.microsoft.com/office/drawing/2014/main" id="{2E88ECED-4D72-AD42-AF7A-3BE31469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5648" cy="22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ransverse section test.png">
            <a:extLst>
              <a:ext uri="{FF2B5EF4-FFF2-40B4-BE49-F238E27FC236}">
                <a16:creationId xmlns:a16="http://schemas.microsoft.com/office/drawing/2014/main" id="{B1F5FDE6-6EFF-2344-B874-F92056B74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06" y="251003"/>
            <a:ext cx="3127547" cy="17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agittal section test.png">
            <a:extLst>
              <a:ext uri="{FF2B5EF4-FFF2-40B4-BE49-F238E27FC236}">
                <a16:creationId xmlns:a16="http://schemas.microsoft.com/office/drawing/2014/main" id="{C39D89DE-2BC8-994B-9F65-8BC701A8D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39" y="18486"/>
            <a:ext cx="2170561" cy="21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exteranl anat blank.tif">
            <a:extLst>
              <a:ext uri="{FF2B5EF4-FFF2-40B4-BE49-F238E27FC236}">
                <a16:creationId xmlns:a16="http://schemas.microsoft.com/office/drawing/2014/main" id="{F235FF1A-EB21-3E40-A61D-55D6FA73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/>
          <a:stretch>
            <a:fillRect/>
          </a:stretch>
        </p:blipFill>
        <p:spPr bwMode="auto">
          <a:xfrm>
            <a:off x="721340" y="2616472"/>
            <a:ext cx="7768733" cy="4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F6A679-5AC5-9240-9FBC-302E2A363A07}"/>
              </a:ext>
            </a:extLst>
          </p:cNvPr>
          <p:cNvCxnSpPr/>
          <p:nvPr/>
        </p:nvCxnSpPr>
        <p:spPr bwMode="auto">
          <a:xfrm flipH="1">
            <a:off x="5018633" y="5513209"/>
            <a:ext cx="336038" cy="3925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4EC6D-D103-4848-8F31-37B26695CE1B}"/>
              </a:ext>
            </a:extLst>
          </p:cNvPr>
          <p:cNvCxnSpPr/>
          <p:nvPr/>
        </p:nvCxnSpPr>
        <p:spPr bwMode="auto">
          <a:xfrm>
            <a:off x="5460039" y="5513209"/>
            <a:ext cx="242060" cy="6061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AE6A74-A7BD-D349-8AB5-0F2FFDF7AAEA}"/>
              </a:ext>
            </a:extLst>
          </p:cNvPr>
          <p:cNvSpPr txBox="1"/>
          <p:nvPr/>
        </p:nvSpPr>
        <p:spPr>
          <a:xfrm>
            <a:off x="0" y="66337"/>
            <a:ext cx="9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AD86C-E355-A947-88C4-888175FA9131}"/>
              </a:ext>
            </a:extLst>
          </p:cNvPr>
          <p:cNvSpPr txBox="1"/>
          <p:nvPr/>
        </p:nvSpPr>
        <p:spPr>
          <a:xfrm>
            <a:off x="7359634" y="83332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3E2BE-17BF-A945-B7A5-B21CBDEB2B7F}"/>
              </a:ext>
            </a:extLst>
          </p:cNvPr>
          <p:cNvSpPr txBox="1"/>
          <p:nvPr/>
        </p:nvSpPr>
        <p:spPr>
          <a:xfrm>
            <a:off x="866228" y="1551094"/>
            <a:ext cx="84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FFBDC-15B4-8844-BF23-DDE4BEAE59E4}"/>
              </a:ext>
            </a:extLst>
          </p:cNvPr>
          <p:cNvSpPr txBox="1"/>
          <p:nvPr/>
        </p:nvSpPr>
        <p:spPr>
          <a:xfrm>
            <a:off x="4179221" y="1424668"/>
            <a:ext cx="11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5788E-74EF-DB45-9F43-B6804A299616}"/>
              </a:ext>
            </a:extLst>
          </p:cNvPr>
          <p:cNvSpPr txBox="1"/>
          <p:nvPr/>
        </p:nvSpPr>
        <p:spPr>
          <a:xfrm>
            <a:off x="7364590" y="1859770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Sagittal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16CA9-7960-584A-A58A-2EF2B993DE6B}"/>
              </a:ext>
            </a:extLst>
          </p:cNvPr>
          <p:cNvSpPr txBox="1"/>
          <p:nvPr/>
        </p:nvSpPr>
        <p:spPr>
          <a:xfrm>
            <a:off x="962315" y="213457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Superior</a:t>
            </a:r>
          </a:p>
          <a:p>
            <a:pPr algn="ctr"/>
            <a:r>
              <a:rPr lang="en-US" dirty="0"/>
              <a:t>Dorsal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4F77F-80C6-E94D-99AA-B9CA27F92359}"/>
              </a:ext>
            </a:extLst>
          </p:cNvPr>
          <p:cNvSpPr txBox="1"/>
          <p:nvPr/>
        </p:nvSpPr>
        <p:spPr>
          <a:xfrm>
            <a:off x="1133970" y="963003"/>
            <a:ext cx="878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Inferior</a:t>
            </a:r>
          </a:p>
          <a:p>
            <a:r>
              <a:rPr lang="en-US" dirty="0"/>
              <a:t>Ventral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71F4B-BA9D-2A41-9ED7-38DAD284292F}"/>
              </a:ext>
            </a:extLst>
          </p:cNvPr>
          <p:cNvSpPr txBox="1"/>
          <p:nvPr/>
        </p:nvSpPr>
        <p:spPr>
          <a:xfrm>
            <a:off x="1670777" y="-49694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9C0AC4-390F-0C4F-80B4-2EFC0C9A272F}"/>
              </a:ext>
            </a:extLst>
          </p:cNvPr>
          <p:cNvSpPr txBox="1"/>
          <p:nvPr/>
        </p:nvSpPr>
        <p:spPr>
          <a:xfrm>
            <a:off x="7419156" y="1379232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159C2D-99D2-3543-8990-C7077A112605}"/>
              </a:ext>
            </a:extLst>
          </p:cNvPr>
          <p:cNvSpPr txBox="1"/>
          <p:nvPr/>
        </p:nvSpPr>
        <p:spPr>
          <a:xfrm>
            <a:off x="1454597" y="2317703"/>
            <a:ext cx="83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Cranial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2CEBEB-5103-094F-A7F8-39425D70C00A}"/>
              </a:ext>
            </a:extLst>
          </p:cNvPr>
          <p:cNvSpPr txBox="1"/>
          <p:nvPr/>
        </p:nvSpPr>
        <p:spPr>
          <a:xfrm>
            <a:off x="4273446" y="5823567"/>
            <a:ext cx="11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Umbillical</a:t>
            </a:r>
            <a:endParaRPr lang="en-US" dirty="0"/>
          </a:p>
          <a:p>
            <a:pPr algn="ctr"/>
            <a:r>
              <a:rPr lang="en-US" dirty="0"/>
              <a:t>Vein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7C3824-55DD-9E45-A45A-ED76705424AF}"/>
              </a:ext>
            </a:extLst>
          </p:cNvPr>
          <p:cNvSpPr txBox="1"/>
          <p:nvPr/>
        </p:nvSpPr>
        <p:spPr>
          <a:xfrm>
            <a:off x="2618702" y="6081892"/>
            <a:ext cx="85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Toes or</a:t>
            </a:r>
          </a:p>
          <a:p>
            <a:pPr algn="ctr"/>
            <a:r>
              <a:rPr lang="en-US" dirty="0"/>
              <a:t>hooves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06A56A-BD36-464D-AA2B-BFAED585172C}"/>
              </a:ext>
            </a:extLst>
          </p:cNvPr>
          <p:cNvSpPr txBox="1"/>
          <p:nvPr/>
        </p:nvSpPr>
        <p:spPr>
          <a:xfrm>
            <a:off x="2496986" y="5513209"/>
            <a:ext cx="88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“Wrist”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60520-934F-074B-8A44-2F96305DC59C}"/>
              </a:ext>
            </a:extLst>
          </p:cNvPr>
          <p:cNvSpPr txBox="1"/>
          <p:nvPr/>
        </p:nvSpPr>
        <p:spPr>
          <a:xfrm>
            <a:off x="192471" y="5439914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Tongue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2E152B-D50B-704A-964D-60D7B702251F}"/>
              </a:ext>
            </a:extLst>
          </p:cNvPr>
          <p:cNvSpPr txBox="1"/>
          <p:nvPr/>
        </p:nvSpPr>
        <p:spPr>
          <a:xfrm>
            <a:off x="-77144" y="5184022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nares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7FDCA-F091-1647-82B8-EF5D95B12DA1}"/>
              </a:ext>
            </a:extLst>
          </p:cNvPr>
          <p:cNvSpPr txBox="1"/>
          <p:nvPr/>
        </p:nvSpPr>
        <p:spPr>
          <a:xfrm>
            <a:off x="192471" y="4319944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Eyelid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C29A8C-B806-AE46-A071-B6D1443CD020}"/>
              </a:ext>
            </a:extLst>
          </p:cNvPr>
          <p:cNvSpPr txBox="1"/>
          <p:nvPr/>
        </p:nvSpPr>
        <p:spPr>
          <a:xfrm>
            <a:off x="560425" y="3409720"/>
            <a:ext cx="95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External</a:t>
            </a:r>
          </a:p>
          <a:p>
            <a:pPr algn="ctr"/>
            <a:r>
              <a:rPr lang="en-US" dirty="0"/>
              <a:t>pinnae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11F855-191F-4C47-B196-3CCE290ADCC2}"/>
              </a:ext>
            </a:extLst>
          </p:cNvPr>
          <p:cNvSpPr txBox="1"/>
          <p:nvPr/>
        </p:nvSpPr>
        <p:spPr>
          <a:xfrm>
            <a:off x="5460039" y="236147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Abdominopelvic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63CB2B-9711-094F-B22A-C0B97C9E2732}"/>
              </a:ext>
            </a:extLst>
          </p:cNvPr>
          <p:cNvSpPr txBox="1"/>
          <p:nvPr/>
        </p:nvSpPr>
        <p:spPr>
          <a:xfrm>
            <a:off x="3720303" y="2344609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Thoracic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3C495A-B427-1940-8767-B4EFF9A2BDB6}"/>
              </a:ext>
            </a:extLst>
          </p:cNvPr>
          <p:cNvSpPr txBox="1"/>
          <p:nvPr/>
        </p:nvSpPr>
        <p:spPr>
          <a:xfrm>
            <a:off x="2618702" y="2337401"/>
            <a:ext cx="92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Cervical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07FB65-6AAE-0248-B2CC-468558E88D99}"/>
              </a:ext>
            </a:extLst>
          </p:cNvPr>
          <p:cNvSpPr txBox="1"/>
          <p:nvPr/>
        </p:nvSpPr>
        <p:spPr>
          <a:xfrm>
            <a:off x="5350375" y="6041720"/>
            <a:ext cx="11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Umbillical</a:t>
            </a:r>
            <a:endParaRPr lang="en-US" dirty="0"/>
          </a:p>
          <a:p>
            <a:pPr algn="ctr"/>
            <a:r>
              <a:rPr lang="en-US" dirty="0"/>
              <a:t>Arteries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788B9C-1CC2-4548-973C-39BE9FE4383D}"/>
              </a:ext>
            </a:extLst>
          </p:cNvPr>
          <p:cNvSpPr txBox="1"/>
          <p:nvPr/>
        </p:nvSpPr>
        <p:spPr>
          <a:xfrm>
            <a:off x="4491883" y="4757801"/>
            <a:ext cx="11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Umbillical</a:t>
            </a:r>
            <a:endParaRPr lang="en-US" dirty="0"/>
          </a:p>
          <a:p>
            <a:pPr algn="ctr"/>
            <a:r>
              <a:rPr lang="en-US" dirty="0"/>
              <a:t>Cord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D3696F-5898-C341-8852-82AB0F403987}"/>
              </a:ext>
            </a:extLst>
          </p:cNvPr>
          <p:cNvSpPr txBox="1"/>
          <p:nvPr/>
        </p:nvSpPr>
        <p:spPr>
          <a:xfrm>
            <a:off x="8238868" y="48963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Ankle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48E6D-0A60-8443-BDAF-8D641470A797}"/>
              </a:ext>
            </a:extLst>
          </p:cNvPr>
          <p:cNvSpPr txBox="1"/>
          <p:nvPr/>
        </p:nvSpPr>
        <p:spPr>
          <a:xfrm>
            <a:off x="8404639" y="4657010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533314-074E-1B45-B35C-C6D5655115AF}"/>
              </a:ext>
            </a:extLst>
          </p:cNvPr>
          <p:cNvSpPr txBox="1"/>
          <p:nvPr/>
        </p:nvSpPr>
        <p:spPr>
          <a:xfrm>
            <a:off x="7690765" y="428767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38808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g mouthte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13" y="0"/>
            <a:ext cx="61919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4778" y="821927"/>
            <a:ext cx="80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4778" y="998506"/>
            <a:ext cx="80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7560" y="1591184"/>
            <a:ext cx="128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palate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8552" y="2566060"/>
            <a:ext cx="123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soft palate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6369" y="28442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glottis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9069" y="3181316"/>
            <a:ext cx="104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epiglottis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9069" y="3453886"/>
            <a:ext cx="209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papillae (taste buds)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7048" y="4114286"/>
            <a:ext cx="84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tongue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8232" y="5476210"/>
            <a:ext cx="9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papillae</a:t>
            </a:r>
          </a:p>
        </p:txBody>
      </p:sp>
    </p:spTree>
    <p:extLst>
      <p:ext uri="{BB962C8B-B14F-4D97-AF65-F5344CB8AC3E}">
        <p14:creationId xmlns:p14="http://schemas.microsoft.com/office/powerpoint/2010/main" val="453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st pig gut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2366" r="15840" b="4901"/>
          <a:stretch/>
        </p:blipFill>
        <p:spPr bwMode="auto">
          <a:xfrm>
            <a:off x="1225512" y="0"/>
            <a:ext cx="5413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1463524" y="520095"/>
            <a:ext cx="1778000" cy="17054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9054" y="1254667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83839"/>
            <a:ext cx="132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Gall bladder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6595" y="15612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Bile 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9054" y="2040858"/>
            <a:ext cx="9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stomach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9054" y="2870591"/>
            <a:ext cx="80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25" y="2870591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pancreas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9054" y="3641999"/>
            <a:ext cx="225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 (large intestine)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542" y="4163731"/>
            <a:ext cx="100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</a:t>
            </a:r>
          </a:p>
          <a:p>
            <a:r>
              <a:rPr lang="en-US" dirty="0"/>
              <a:t>intestine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0586" y="4885658"/>
            <a:ext cx="11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mesentery</a:t>
            </a:r>
          </a:p>
        </p:txBody>
      </p:sp>
    </p:spTree>
    <p:extLst>
      <p:ext uri="{BB962C8B-B14F-4D97-AF65-F5344CB8AC3E}">
        <p14:creationId xmlns:p14="http://schemas.microsoft.com/office/powerpoint/2010/main" val="10030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estive systemte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2129"/>
          <a:stretch>
            <a:fillRect/>
          </a:stretch>
        </p:blipFill>
        <p:spPr bwMode="auto">
          <a:xfrm>
            <a:off x="1185333" y="38929"/>
            <a:ext cx="7139947" cy="67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1463524" y="520096"/>
            <a:ext cx="3447143" cy="28544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17965" y="44719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esophagus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78138" y="787524"/>
            <a:ext cx="2873566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70365" y="1088785"/>
            <a:ext cx="119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diaphragm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2810" y="1982487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2021" y="2543697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247" y="2370039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109" y="3282591"/>
            <a:ext cx="9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stomach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328" y="0"/>
            <a:ext cx="106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Pyloric </a:t>
            </a:r>
          </a:p>
          <a:p>
            <a:r>
              <a:rPr lang="en-US" dirty="0"/>
              <a:t>sphincter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5059" y="3702690"/>
            <a:ext cx="80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spleen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64" y="3189905"/>
            <a:ext cx="121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duodenum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328" y="4283046"/>
            <a:ext cx="95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jujenum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6160" y="3803268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pancreas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464" y="5423224"/>
            <a:ext cx="71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ileum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3120" y="4775152"/>
            <a:ext cx="118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Cecum</a:t>
            </a:r>
          </a:p>
          <a:p>
            <a:r>
              <a:rPr lang="en-US" dirty="0"/>
              <a:t>(appendix)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51704" y="4250780"/>
            <a:ext cx="6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2914" y="5423224"/>
            <a:ext cx="86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rectum</a:t>
            </a:r>
          </a:p>
        </p:txBody>
      </p:sp>
    </p:spTree>
    <p:extLst>
      <p:ext uri="{BB962C8B-B14F-4D97-AF65-F5344CB8AC3E}">
        <p14:creationId xmlns:p14="http://schemas.microsoft.com/office/powerpoint/2010/main" val="12703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urogenital Te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28" y="0"/>
            <a:ext cx="53396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8889" y="216370"/>
            <a:ext cx="133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Dorsal aorta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8889" y="1093140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Adrenal gland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8889" y="1732844"/>
            <a:ext cx="133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artery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956" y="1548178"/>
            <a:ext cx="115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vein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8889" y="2089567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8771" y="317405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8771" y="3439348"/>
            <a:ext cx="24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Fallopian tube (oviduct)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278" y="4419600"/>
            <a:ext cx="79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uterus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4298" y="40596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Urinary bladder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9211" y="3699750"/>
            <a:ext cx="183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Umbilical arteries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433" y="2572743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690" y="4789494"/>
            <a:ext cx="103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Urethera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8278" y="4962590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vagina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8278" y="5362587"/>
            <a:ext cx="17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Urogenital sinus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8836" y="6371061"/>
            <a:ext cx="198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Urogenital opening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1160" y="683160"/>
            <a:ext cx="19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Inferior vena cava</a:t>
            </a:r>
          </a:p>
        </p:txBody>
      </p:sp>
      <p:cxnSp>
        <p:nvCxnSpPr>
          <p:cNvPr id="20" name="Straight Connector 19"/>
          <p:cNvCxnSpPr>
            <a:endCxn id="19" idx="1"/>
          </p:cNvCxnSpPr>
          <p:nvPr/>
        </p:nvCxnSpPr>
        <p:spPr>
          <a:xfrm>
            <a:off x="5589037" y="867826"/>
            <a:ext cx="552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le urogenitalTe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31997"/>
            <a:ext cx="4959048" cy="68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220" y="507999"/>
            <a:ext cx="133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Dorsal aorta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882" y="1462472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Adrenal gland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771" y="2292205"/>
            <a:ext cx="133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artery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3635" y="2107539"/>
            <a:ext cx="115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vein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1790" y="1922873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4871" y="4700613"/>
            <a:ext cx="137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Vas deferens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4506" y="511715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epididymus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7045" y="42349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Urinary bladder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8836" y="3330418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4871" y="5712625"/>
            <a:ext cx="74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0853" y="4636117"/>
            <a:ext cx="171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Penis (tube)</a:t>
            </a:r>
          </a:p>
          <a:p>
            <a:r>
              <a:rPr lang="en-US" dirty="0" err="1"/>
              <a:t>Urethera</a:t>
            </a:r>
            <a:r>
              <a:rPr lang="en-US" dirty="0"/>
              <a:t> (inner)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662" y="3605283"/>
            <a:ext cx="198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Urogential</a:t>
            </a:r>
            <a:r>
              <a:rPr lang="en-US" dirty="0"/>
              <a:t> opening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2926" y="3145752"/>
            <a:ext cx="129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peritoneum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1818" y="801840"/>
            <a:ext cx="19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1488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acic regio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7" y="217714"/>
            <a:ext cx="6901507" cy="63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8953" y="166096"/>
            <a:ext cx="152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nares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1735" y="12054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Salivary glands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164" y="2746399"/>
            <a:ext cx="148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Thymus gland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7669" y="3455180"/>
            <a:ext cx="146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Thyroid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8882" y="4500209"/>
            <a:ext cx="10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Bronchus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7112" y="53589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47" y="2561733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Pharynx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266" y="32705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larynx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261" y="4130877"/>
            <a:ext cx="89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6954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Bronchioles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955657"/>
            <a:ext cx="119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diaphragm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56460" y="5021977"/>
            <a:ext cx="2622493" cy="322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83139" y="4283313"/>
            <a:ext cx="3125095" cy="401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9879" y="4945759"/>
            <a:ext cx="278355" cy="1455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381" y="4500209"/>
            <a:ext cx="6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09339" y="4812791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ventricles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4330" y="6346762"/>
            <a:ext cx="166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Coronary artery</a:t>
            </a:r>
          </a:p>
        </p:txBody>
      </p:sp>
    </p:spTree>
    <p:extLst>
      <p:ext uri="{BB962C8B-B14F-4D97-AF65-F5344CB8AC3E}">
        <p14:creationId xmlns:p14="http://schemas.microsoft.com/office/powerpoint/2010/main" val="26738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866571" y="20653"/>
            <a:ext cx="5093928" cy="6837347"/>
            <a:chOff x="5544807" y="2129772"/>
            <a:chExt cx="3371216" cy="4525029"/>
          </a:xfrm>
        </p:grpSpPr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807" y="2129772"/>
              <a:ext cx="3358516" cy="428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172200" y="2209800"/>
              <a:ext cx="76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096000" y="6273800"/>
              <a:ext cx="228600" cy="381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3860800"/>
              <a:ext cx="139700" cy="647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540500" y="3771900"/>
              <a:ext cx="215900" cy="469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239000" y="3149600"/>
              <a:ext cx="762000" cy="25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340600" y="3009900"/>
              <a:ext cx="508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845300" y="2908300"/>
              <a:ext cx="139700" cy="368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7150100" y="4127500"/>
              <a:ext cx="88900" cy="660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391400" y="4127500"/>
              <a:ext cx="241300" cy="520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8458200" y="3505200"/>
              <a:ext cx="3054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610600" y="3733800"/>
              <a:ext cx="3054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544807" y="4787900"/>
              <a:ext cx="779793" cy="3683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759450" y="3149600"/>
              <a:ext cx="342901" cy="4381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7239001" y="5156200"/>
              <a:ext cx="654049" cy="3937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8001000" y="3943350"/>
              <a:ext cx="609601" cy="2984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414780" y="5003822"/>
            <a:ext cx="14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0914" y="3124222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87241" y="1868656"/>
            <a:ext cx="120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Pulmonary</a:t>
            </a:r>
          </a:p>
          <a:p>
            <a:r>
              <a:rPr lang="en-US" dirty="0"/>
              <a:t>veins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06297" y="5961694"/>
            <a:ext cx="1863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Inferior vena cava</a:t>
            </a:r>
          </a:p>
          <a:p>
            <a:r>
              <a:rPr lang="en-US" dirty="0"/>
              <a:t>Blood from lower </a:t>
            </a:r>
          </a:p>
          <a:p>
            <a:r>
              <a:rPr lang="en-US" dirty="0"/>
              <a:t>	body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93400" y="0"/>
            <a:ext cx="1946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superior vena cava</a:t>
            </a:r>
          </a:p>
          <a:p>
            <a:r>
              <a:rPr lang="en-US" dirty="0"/>
              <a:t>Blood from upper </a:t>
            </a:r>
          </a:p>
          <a:p>
            <a:r>
              <a:rPr lang="en-US" dirty="0"/>
              <a:t>	body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06297" y="4593605"/>
            <a:ext cx="153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41475" y="1197014"/>
            <a:ext cx="134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730295" y="923330"/>
            <a:ext cx="538431" cy="5381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97295" y="604762"/>
            <a:ext cx="76203" cy="9568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680463" y="717269"/>
            <a:ext cx="488108" cy="74422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97443" y="394103"/>
            <a:ext cx="120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Pulmonary</a:t>
            </a:r>
          </a:p>
          <a:p>
            <a:r>
              <a:rPr lang="en-US" dirty="0"/>
              <a:t>	artery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15824" y="235430"/>
            <a:ext cx="70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52329" y="29181"/>
            <a:ext cx="112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Ductus</a:t>
            </a:r>
            <a:r>
              <a:rPr lang="en-US" dirty="0"/>
              <a:t> </a:t>
            </a:r>
          </a:p>
          <a:p>
            <a:r>
              <a:rPr lang="en-US" dirty="0" err="1"/>
              <a:t>arteriosus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9" grpId="0"/>
      <p:bldP spid="60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 Female uro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3347" b="5502"/>
          <a:stretch/>
        </p:blipFill>
        <p:spPr bwMode="auto">
          <a:xfrm flipH="1">
            <a:off x="-1" y="253089"/>
            <a:ext cx="3829143" cy="63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19524" y="253089"/>
            <a:ext cx="4015595" cy="6055423"/>
            <a:chOff x="6071196" y="662726"/>
            <a:chExt cx="2411412" cy="3979823"/>
          </a:xfrm>
        </p:grpSpPr>
        <p:pic>
          <p:nvPicPr>
            <p:cNvPr id="4" name="Picture 5" descr="test male uro.t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54" b="6211"/>
            <a:stretch/>
          </p:blipFill>
          <p:spPr bwMode="auto">
            <a:xfrm flipH="1">
              <a:off x="6185898" y="662726"/>
              <a:ext cx="2296710" cy="397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H="1">
              <a:off x="6071196" y="1016738"/>
              <a:ext cx="14605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315200" y="846582"/>
              <a:ext cx="509348" cy="67741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40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198</Words>
  <Application>Microsoft Macintosh PowerPoint</Application>
  <PresentationFormat>On-screen Show (4:3)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 Denver</dc:creator>
  <cp:lastModifiedBy>Microsoft Office User</cp:lastModifiedBy>
  <cp:revision>22</cp:revision>
  <dcterms:created xsi:type="dcterms:W3CDTF">2017-02-13T15:24:38Z</dcterms:created>
  <dcterms:modified xsi:type="dcterms:W3CDTF">2020-02-18T14:29:02Z</dcterms:modified>
</cp:coreProperties>
</file>