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6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3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5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41D8-7531-3344-9A2B-84082652FE07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473-DB29-8742-AEE1-95433FA62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DA87C-F091-4F4D-B51B-0FEE7E63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845" y="303329"/>
            <a:ext cx="5638800" cy="6134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42808C-70A9-5E4D-9EE1-D3CBC63CB705}"/>
              </a:ext>
            </a:extLst>
          </p:cNvPr>
          <p:cNvSpPr txBox="1"/>
          <p:nvPr/>
        </p:nvSpPr>
        <p:spPr>
          <a:xfrm>
            <a:off x="1611466" y="180649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161D4-E4DA-FF49-B682-46C2E2F5E377}"/>
              </a:ext>
            </a:extLst>
          </p:cNvPr>
          <p:cNvSpPr txBox="1"/>
          <p:nvPr/>
        </p:nvSpPr>
        <p:spPr>
          <a:xfrm>
            <a:off x="1025450" y="2394983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Nasal cavity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593C7-797B-D946-B358-DD7671C31E5C}"/>
              </a:ext>
            </a:extLst>
          </p:cNvPr>
          <p:cNvSpPr txBox="1"/>
          <p:nvPr/>
        </p:nvSpPr>
        <p:spPr>
          <a:xfrm>
            <a:off x="3645426" y="1344833"/>
            <a:ext cx="223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Eustachian (auditory) </a:t>
            </a:r>
          </a:p>
          <a:p>
            <a:pPr algn="ctr"/>
            <a:r>
              <a:rPr lang="en-US" dirty="0"/>
              <a:t>tube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CB3C2-1266-BC48-943C-A4B72586A150}"/>
              </a:ext>
            </a:extLst>
          </p:cNvPr>
          <p:cNvSpPr txBox="1"/>
          <p:nvPr/>
        </p:nvSpPr>
        <p:spPr>
          <a:xfrm>
            <a:off x="1446277" y="2629005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conchae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756B6-2980-9742-B494-58A13154EDA7}"/>
              </a:ext>
            </a:extLst>
          </p:cNvPr>
          <p:cNvSpPr txBox="1"/>
          <p:nvPr/>
        </p:nvSpPr>
        <p:spPr>
          <a:xfrm>
            <a:off x="5131535" y="249534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52BB9-BE9E-1142-A8FC-418F9E9AEB86}"/>
              </a:ext>
            </a:extLst>
          </p:cNvPr>
          <p:cNvSpPr txBox="1"/>
          <p:nvPr/>
        </p:nvSpPr>
        <p:spPr>
          <a:xfrm>
            <a:off x="7187230" y="3043198"/>
            <a:ext cx="125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pharyngeal tonsil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59AF2-BFBF-6147-97A1-4D2CE7C4B18B}"/>
              </a:ext>
            </a:extLst>
          </p:cNvPr>
          <p:cNvSpPr txBox="1"/>
          <p:nvPr/>
        </p:nvSpPr>
        <p:spPr>
          <a:xfrm>
            <a:off x="1537352" y="4055511"/>
            <a:ext cx="76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Epiglottis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39360-F693-A64A-A78A-DA5087D96F24}"/>
              </a:ext>
            </a:extLst>
          </p:cNvPr>
          <p:cNvSpPr txBox="1"/>
          <p:nvPr/>
        </p:nvSpPr>
        <p:spPr>
          <a:xfrm>
            <a:off x="1405436" y="4400444"/>
            <a:ext cx="899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Hyoid bone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86B31-F6C9-034D-BF49-FEB9365D3B2B}"/>
              </a:ext>
            </a:extLst>
          </p:cNvPr>
          <p:cNvSpPr txBox="1"/>
          <p:nvPr/>
        </p:nvSpPr>
        <p:spPr>
          <a:xfrm>
            <a:off x="1284021" y="5171483"/>
            <a:ext cx="75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larynx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4FA00-AA9E-D84F-AA93-AF2CC90CEFF6}"/>
              </a:ext>
            </a:extLst>
          </p:cNvPr>
          <p:cNvSpPr txBox="1"/>
          <p:nvPr/>
        </p:nvSpPr>
        <p:spPr>
          <a:xfrm>
            <a:off x="7222076" y="4909147"/>
            <a:ext cx="18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Vocal folds (cords)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746EF-D777-BB48-9DF3-BC5B596F6824}"/>
              </a:ext>
            </a:extLst>
          </p:cNvPr>
          <p:cNvSpPr txBox="1"/>
          <p:nvPr/>
        </p:nvSpPr>
        <p:spPr>
          <a:xfrm>
            <a:off x="7222076" y="5488622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esophagus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87DCF-3DB5-3547-BDE3-3248B5954518}"/>
              </a:ext>
            </a:extLst>
          </p:cNvPr>
          <p:cNvSpPr txBox="1"/>
          <p:nvPr/>
        </p:nvSpPr>
        <p:spPr>
          <a:xfrm>
            <a:off x="1378966" y="5774837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trachea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8B2C2C-C3B0-3943-B18C-5B4CB7272C60}"/>
              </a:ext>
            </a:extLst>
          </p:cNvPr>
          <p:cNvCxnSpPr/>
          <p:nvPr/>
        </p:nvCxnSpPr>
        <p:spPr>
          <a:xfrm flipH="1">
            <a:off x="2011400" y="5153101"/>
            <a:ext cx="220400" cy="1895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21A1D3-7770-5849-A86A-5ED412BCCF1C}"/>
              </a:ext>
            </a:extLst>
          </p:cNvPr>
          <p:cNvCxnSpPr>
            <a:cxnSpLocks/>
          </p:cNvCxnSpPr>
          <p:nvPr/>
        </p:nvCxnSpPr>
        <p:spPr>
          <a:xfrm flipH="1" flipV="1">
            <a:off x="2011400" y="5415788"/>
            <a:ext cx="220400" cy="1895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EA83E1-D473-1C46-9D70-19EE1F8105F8}"/>
              </a:ext>
            </a:extLst>
          </p:cNvPr>
          <p:cNvSpPr txBox="1"/>
          <p:nvPr/>
        </p:nvSpPr>
        <p:spPr>
          <a:xfrm>
            <a:off x="1253394" y="3924895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Lingual tonsil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7E3852-EFBC-BD49-9FC6-12B44D7E44DA}"/>
              </a:ext>
            </a:extLst>
          </p:cNvPr>
          <p:cNvSpPr txBox="1"/>
          <p:nvPr/>
        </p:nvSpPr>
        <p:spPr>
          <a:xfrm>
            <a:off x="1042655" y="3798823"/>
            <a:ext cx="1255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Soft palate/uvula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FE256-6A81-694B-B10F-0652E6DA3906}"/>
              </a:ext>
            </a:extLst>
          </p:cNvPr>
          <p:cNvSpPr txBox="1"/>
          <p:nvPr/>
        </p:nvSpPr>
        <p:spPr>
          <a:xfrm>
            <a:off x="1359123" y="3320197"/>
            <a:ext cx="90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Hard palate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7F819-A44A-6140-823F-1EF383A506ED}"/>
              </a:ext>
            </a:extLst>
          </p:cNvPr>
          <p:cNvSpPr txBox="1"/>
          <p:nvPr/>
        </p:nvSpPr>
        <p:spPr>
          <a:xfrm>
            <a:off x="1443021" y="3562157"/>
            <a:ext cx="84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Oral cavity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E2E002-F96B-4E4C-ADE6-57380BEA900A}"/>
              </a:ext>
            </a:extLst>
          </p:cNvPr>
          <p:cNvSpPr txBox="1"/>
          <p:nvPr/>
        </p:nvSpPr>
        <p:spPr>
          <a:xfrm>
            <a:off x="7581431" y="3309108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pharynx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6A9ACF-FCC9-2C48-990A-B7B12448C606}"/>
              </a:ext>
            </a:extLst>
          </p:cNvPr>
          <p:cNvSpPr txBox="1"/>
          <p:nvPr/>
        </p:nvSpPr>
        <p:spPr>
          <a:xfrm>
            <a:off x="7187230" y="3760979"/>
            <a:ext cx="106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palatine tonsil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0AABBC-8A95-504F-9EFC-39D8D3F8FEED}"/>
              </a:ext>
            </a:extLst>
          </p:cNvPr>
          <p:cNvSpPr txBox="1"/>
          <p:nvPr/>
        </p:nvSpPr>
        <p:spPr>
          <a:xfrm>
            <a:off x="7203645" y="329087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Naso</a:t>
            </a:r>
            <a:r>
              <a:rPr lang="en-US" sz="1200" dirty="0"/>
              <a:t>-</a:t>
            </a:r>
          </a:p>
          <a:p>
            <a:r>
              <a:rPr lang="en-US" sz="1200" dirty="0"/>
              <a:t>Oro-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3E83F-51D1-2E4D-8F0B-A8DC2764B436}"/>
              </a:ext>
            </a:extLst>
          </p:cNvPr>
          <p:cNvSpPr txBox="1"/>
          <p:nvPr/>
        </p:nvSpPr>
        <p:spPr>
          <a:xfrm>
            <a:off x="7187230" y="4422005"/>
            <a:ext cx="1187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laryngopharynx</a:t>
            </a:r>
          </a:p>
        </p:txBody>
      </p:sp>
    </p:spTree>
    <p:extLst>
      <p:ext uri="{BB962C8B-B14F-4D97-AF65-F5344CB8AC3E}">
        <p14:creationId xmlns:p14="http://schemas.microsoft.com/office/powerpoint/2010/main" val="8929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4F2DB-B820-8A47-B79D-87C4CD9B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76" y="374212"/>
            <a:ext cx="3505200" cy="6210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F0DFF-3A6C-0D48-9EB2-353631BB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9" y="374212"/>
            <a:ext cx="3810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3728B-55F3-E645-901D-E4A36584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0" y="-114300"/>
            <a:ext cx="548411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2EE00-2137-6846-9923-DE7357B970D4}"/>
              </a:ext>
            </a:extLst>
          </p:cNvPr>
          <p:cNvSpPr txBox="1"/>
          <p:nvPr/>
        </p:nvSpPr>
        <p:spPr>
          <a:xfrm>
            <a:off x="6313225" y="595765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Urinary bladder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E1156-3327-FB4D-AC7E-875C1301A93F}"/>
              </a:ext>
            </a:extLst>
          </p:cNvPr>
          <p:cNvSpPr txBox="1"/>
          <p:nvPr/>
        </p:nvSpPr>
        <p:spPr>
          <a:xfrm>
            <a:off x="4059323" y="5902345"/>
            <a:ext cx="74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Rectum</a:t>
            </a:r>
          </a:p>
        </p:txBody>
      </p:sp>
    </p:spTree>
    <p:extLst>
      <p:ext uri="{BB962C8B-B14F-4D97-AF65-F5344CB8AC3E}">
        <p14:creationId xmlns:p14="http://schemas.microsoft.com/office/powerpoint/2010/main" val="159573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96649-F896-BF41-9EBE-E54DD3B20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7" t="5854" r="19535" b="8130"/>
          <a:stretch/>
        </p:blipFill>
        <p:spPr>
          <a:xfrm>
            <a:off x="1248935" y="133815"/>
            <a:ext cx="6512314" cy="65494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B92FC7-2093-5A4E-92A8-60391C237312}"/>
              </a:ext>
            </a:extLst>
          </p:cNvPr>
          <p:cNvCxnSpPr/>
          <p:nvPr/>
        </p:nvCxnSpPr>
        <p:spPr>
          <a:xfrm>
            <a:off x="5363737" y="2653990"/>
            <a:ext cx="2620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ED676-D9D1-124D-97C2-CC2F202386CD}"/>
              </a:ext>
            </a:extLst>
          </p:cNvPr>
          <p:cNvCxnSpPr/>
          <p:nvPr/>
        </p:nvCxnSpPr>
        <p:spPr>
          <a:xfrm>
            <a:off x="5140713" y="2929957"/>
            <a:ext cx="2620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BDEF75-4CC8-1F42-8D30-338C242ED75B}"/>
              </a:ext>
            </a:extLst>
          </p:cNvPr>
          <p:cNvCxnSpPr>
            <a:cxnSpLocks/>
          </p:cNvCxnSpPr>
          <p:nvPr/>
        </p:nvCxnSpPr>
        <p:spPr>
          <a:xfrm>
            <a:off x="1507524" y="1112108"/>
            <a:ext cx="3144543" cy="1541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B2072E-AD2D-DB4B-8FD0-DED8C11621CD}"/>
              </a:ext>
            </a:extLst>
          </p:cNvPr>
          <p:cNvCxnSpPr>
            <a:cxnSpLocks/>
          </p:cNvCxnSpPr>
          <p:nvPr/>
        </p:nvCxnSpPr>
        <p:spPr>
          <a:xfrm>
            <a:off x="5140713" y="1767016"/>
            <a:ext cx="28541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A41E18-72EC-8244-BE5B-3F3EB0B26436}"/>
              </a:ext>
            </a:extLst>
          </p:cNvPr>
          <p:cNvCxnSpPr>
            <a:cxnSpLocks/>
          </p:cNvCxnSpPr>
          <p:nvPr/>
        </p:nvCxnSpPr>
        <p:spPr>
          <a:xfrm>
            <a:off x="1890584" y="308919"/>
            <a:ext cx="2650273" cy="1595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CD257F-902C-ED43-BD0F-0E392671DBEC}"/>
              </a:ext>
            </a:extLst>
          </p:cNvPr>
          <p:cNvCxnSpPr>
            <a:cxnSpLocks/>
          </p:cNvCxnSpPr>
          <p:nvPr/>
        </p:nvCxnSpPr>
        <p:spPr>
          <a:xfrm>
            <a:off x="4824159" y="2188552"/>
            <a:ext cx="3170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356A40-41A4-A14C-AA1B-126F486FCFDD}"/>
              </a:ext>
            </a:extLst>
          </p:cNvPr>
          <p:cNvCxnSpPr>
            <a:cxnSpLocks/>
          </p:cNvCxnSpPr>
          <p:nvPr/>
        </p:nvCxnSpPr>
        <p:spPr>
          <a:xfrm flipV="1">
            <a:off x="4652067" y="3262184"/>
            <a:ext cx="2953266" cy="236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88CAAB-1199-FC4A-B2FA-939CF79A2233}"/>
              </a:ext>
            </a:extLst>
          </p:cNvPr>
          <p:cNvCxnSpPr>
            <a:cxnSpLocks/>
          </p:cNvCxnSpPr>
          <p:nvPr/>
        </p:nvCxnSpPr>
        <p:spPr>
          <a:xfrm>
            <a:off x="4984797" y="4338628"/>
            <a:ext cx="2776452" cy="251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85A31F-7847-484A-AF06-D6BD8B299EC4}"/>
              </a:ext>
            </a:extLst>
          </p:cNvPr>
          <p:cNvCxnSpPr>
            <a:cxnSpLocks/>
          </p:cNvCxnSpPr>
          <p:nvPr/>
        </p:nvCxnSpPr>
        <p:spPr>
          <a:xfrm>
            <a:off x="5244289" y="4165633"/>
            <a:ext cx="2739984" cy="4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D1691C-ABFB-D440-A7DB-71C11A938F92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886840" y="3621936"/>
            <a:ext cx="17794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3F32D8-3805-5849-AFE0-27ABB7247305}"/>
              </a:ext>
            </a:extLst>
          </p:cNvPr>
          <p:cNvCxnSpPr>
            <a:cxnSpLocks/>
          </p:cNvCxnSpPr>
          <p:nvPr/>
        </p:nvCxnSpPr>
        <p:spPr>
          <a:xfrm>
            <a:off x="6295065" y="3832001"/>
            <a:ext cx="1689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EA0F59-651F-A045-9861-501E31C34D05}"/>
              </a:ext>
            </a:extLst>
          </p:cNvPr>
          <p:cNvCxnSpPr>
            <a:cxnSpLocks/>
          </p:cNvCxnSpPr>
          <p:nvPr/>
        </p:nvCxnSpPr>
        <p:spPr>
          <a:xfrm>
            <a:off x="1401337" y="4561049"/>
            <a:ext cx="2750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F2BE7E-8F35-1A46-8626-C173D4B82DEE}"/>
              </a:ext>
            </a:extLst>
          </p:cNvPr>
          <p:cNvCxnSpPr>
            <a:cxnSpLocks/>
          </p:cNvCxnSpPr>
          <p:nvPr/>
        </p:nvCxnSpPr>
        <p:spPr>
          <a:xfrm>
            <a:off x="4984797" y="4659903"/>
            <a:ext cx="2169765" cy="1036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1F421B-67A5-0C4D-A766-AE34B41887AC}"/>
              </a:ext>
            </a:extLst>
          </p:cNvPr>
          <p:cNvCxnSpPr>
            <a:cxnSpLocks/>
          </p:cNvCxnSpPr>
          <p:nvPr/>
        </p:nvCxnSpPr>
        <p:spPr>
          <a:xfrm>
            <a:off x="6269899" y="4622833"/>
            <a:ext cx="1491350" cy="67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D56E636-C780-9742-B2CC-B90FB29F56B9}"/>
              </a:ext>
            </a:extLst>
          </p:cNvPr>
          <p:cNvSpPr txBox="1"/>
          <p:nvPr/>
        </p:nvSpPr>
        <p:spPr>
          <a:xfrm>
            <a:off x="7710188" y="1479278"/>
            <a:ext cx="152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uterine (Fallopian)</a:t>
            </a:r>
          </a:p>
          <a:p>
            <a:pPr algn="ctr"/>
            <a:r>
              <a:rPr lang="en-US" sz="1400" dirty="0"/>
              <a:t>tube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BF7614-A06B-AF47-BD62-73426BBC2467}"/>
              </a:ext>
            </a:extLst>
          </p:cNvPr>
          <p:cNvSpPr txBox="1"/>
          <p:nvPr/>
        </p:nvSpPr>
        <p:spPr>
          <a:xfrm>
            <a:off x="8019838" y="2002498"/>
            <a:ext cx="589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ovary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EAB6EF-66C7-2940-B466-35672D75AF9D}"/>
              </a:ext>
            </a:extLst>
          </p:cNvPr>
          <p:cNvSpPr txBox="1"/>
          <p:nvPr/>
        </p:nvSpPr>
        <p:spPr>
          <a:xfrm>
            <a:off x="8019838" y="2504440"/>
            <a:ext cx="113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myometrium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371F01-42ED-F143-983F-AD4FF7660929}"/>
              </a:ext>
            </a:extLst>
          </p:cNvPr>
          <p:cNvSpPr txBox="1"/>
          <p:nvPr/>
        </p:nvSpPr>
        <p:spPr>
          <a:xfrm>
            <a:off x="7669792" y="2782973"/>
            <a:ext cx="119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endometrium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EF23C-207F-9145-8A30-2FD6B21AE853}"/>
              </a:ext>
            </a:extLst>
          </p:cNvPr>
          <p:cNvSpPr txBox="1"/>
          <p:nvPr/>
        </p:nvSpPr>
        <p:spPr>
          <a:xfrm>
            <a:off x="-19003" y="798856"/>
            <a:ext cx="1727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uterus (perimetrium)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FAB3FB-A7ED-1F4B-B62E-0A68E588FAE8}"/>
              </a:ext>
            </a:extLst>
          </p:cNvPr>
          <p:cNvSpPr txBox="1"/>
          <p:nvPr/>
        </p:nvSpPr>
        <p:spPr>
          <a:xfrm>
            <a:off x="1144457" y="54688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fimbriae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27B97A-6078-4D4E-BED3-7DF701AC2F28}"/>
              </a:ext>
            </a:extLst>
          </p:cNvPr>
          <p:cNvSpPr txBox="1"/>
          <p:nvPr/>
        </p:nvSpPr>
        <p:spPr>
          <a:xfrm>
            <a:off x="7554836" y="3092860"/>
            <a:ext cx="615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cervix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588F8A-D461-DD42-A2C2-C8CF64E37802}"/>
              </a:ext>
            </a:extLst>
          </p:cNvPr>
          <p:cNvSpPr txBox="1"/>
          <p:nvPr/>
        </p:nvSpPr>
        <p:spPr>
          <a:xfrm>
            <a:off x="7666331" y="3468047"/>
            <a:ext cx="1314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urinary bladder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CF38AE-615E-F040-97D9-47B8CA0F4B4A}"/>
              </a:ext>
            </a:extLst>
          </p:cNvPr>
          <p:cNvSpPr txBox="1"/>
          <p:nvPr/>
        </p:nvSpPr>
        <p:spPr>
          <a:xfrm>
            <a:off x="7972920" y="3662951"/>
            <a:ext cx="998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pubic bone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B243F7-1456-C042-A88E-F262534C2CD0}"/>
              </a:ext>
            </a:extLst>
          </p:cNvPr>
          <p:cNvSpPr txBox="1"/>
          <p:nvPr/>
        </p:nvSpPr>
        <p:spPr>
          <a:xfrm>
            <a:off x="7901234" y="4061171"/>
            <a:ext cx="729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urethra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3F7AAF-62F1-FB40-B5B5-EB6CE494AB94}"/>
              </a:ext>
            </a:extLst>
          </p:cNvPr>
          <p:cNvSpPr txBox="1"/>
          <p:nvPr/>
        </p:nvSpPr>
        <p:spPr>
          <a:xfrm>
            <a:off x="7774983" y="4435993"/>
            <a:ext cx="658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vagina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AC44C3-9A11-BB43-94E4-06A6FDC458F2}"/>
              </a:ext>
            </a:extLst>
          </p:cNvPr>
          <p:cNvSpPr txBox="1"/>
          <p:nvPr/>
        </p:nvSpPr>
        <p:spPr>
          <a:xfrm>
            <a:off x="7683912" y="5209207"/>
            <a:ext cx="671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clitoris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1947BF-1C3A-5F4D-8685-F6770C86441D}"/>
              </a:ext>
            </a:extLst>
          </p:cNvPr>
          <p:cNvSpPr txBox="1"/>
          <p:nvPr/>
        </p:nvSpPr>
        <p:spPr>
          <a:xfrm>
            <a:off x="7112075" y="5612597"/>
            <a:ext cx="684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hymen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D895E2-CE7F-7F46-8CC2-C66457714EA5}"/>
              </a:ext>
            </a:extLst>
          </p:cNvPr>
          <p:cNvSpPr txBox="1"/>
          <p:nvPr/>
        </p:nvSpPr>
        <p:spPr>
          <a:xfrm>
            <a:off x="683223" y="4407160"/>
            <a:ext cx="708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rectum</a:t>
            </a:r>
          </a:p>
        </p:txBody>
      </p:sp>
    </p:spTree>
    <p:extLst>
      <p:ext uri="{BB962C8B-B14F-4D97-AF65-F5344CB8AC3E}">
        <p14:creationId xmlns:p14="http://schemas.microsoft.com/office/powerpoint/2010/main" val="31647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C915C-3DA7-FD49-B07D-E19F9FBF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14300"/>
            <a:ext cx="4610100" cy="662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A5038-E5CB-A54D-A77D-568FF5441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847850"/>
            <a:ext cx="8585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4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9C658-3402-184F-AD79-D4037CF4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2" y="1161050"/>
            <a:ext cx="8705320" cy="4269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67FE0-1E54-4266-9B97-53CC6F92F8FB}"/>
              </a:ext>
            </a:extLst>
          </p:cNvPr>
          <p:cNvSpPr txBox="1"/>
          <p:nvPr/>
        </p:nvSpPr>
        <p:spPr>
          <a:xfrm>
            <a:off x="4214976" y="2656097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bronchioles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CD4B0-CEC1-4600-9D84-46D3FC2C2E73}"/>
              </a:ext>
            </a:extLst>
          </p:cNvPr>
          <p:cNvSpPr txBox="1"/>
          <p:nvPr/>
        </p:nvSpPr>
        <p:spPr>
          <a:xfrm>
            <a:off x="3849756" y="1361317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bronchi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35CAD-E898-4F27-A3C9-3441E0B41967}"/>
              </a:ext>
            </a:extLst>
          </p:cNvPr>
          <p:cNvSpPr txBox="1"/>
          <p:nvPr/>
        </p:nvSpPr>
        <p:spPr>
          <a:xfrm>
            <a:off x="3104322" y="976384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trachea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45E8F-6EFB-4B0B-889A-CEFF0396AE81}"/>
              </a:ext>
            </a:extLst>
          </p:cNvPr>
          <p:cNvSpPr txBox="1"/>
          <p:nvPr/>
        </p:nvSpPr>
        <p:spPr>
          <a:xfrm>
            <a:off x="6823223" y="1914373"/>
            <a:ext cx="1279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Respiratory</a:t>
            </a:r>
          </a:p>
          <a:p>
            <a:r>
              <a:rPr lang="en-US" dirty="0"/>
              <a:t>bronchioles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2AA61-EC85-4B11-A9B6-168B03162699}"/>
              </a:ext>
            </a:extLst>
          </p:cNvPr>
          <p:cNvSpPr txBox="1"/>
          <p:nvPr/>
        </p:nvSpPr>
        <p:spPr>
          <a:xfrm>
            <a:off x="6632020" y="1313450"/>
            <a:ext cx="1279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Terminal</a:t>
            </a:r>
          </a:p>
          <a:p>
            <a:r>
              <a:rPr lang="en-US" dirty="0"/>
              <a:t>bronchioles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6DA24-AEE6-47DF-9414-4982450EFD2E}"/>
              </a:ext>
            </a:extLst>
          </p:cNvPr>
          <p:cNvSpPr txBox="1"/>
          <p:nvPr/>
        </p:nvSpPr>
        <p:spPr>
          <a:xfrm>
            <a:off x="5236354" y="3057695"/>
            <a:ext cx="95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Alveolar</a:t>
            </a:r>
            <a:endParaRPr lang="en-US" dirty="0"/>
          </a:p>
          <a:p>
            <a:pPr algn="r"/>
            <a:r>
              <a:rPr lang="en-US" dirty="0"/>
              <a:t>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FE1A2-2760-45E9-9B06-3A4AFEFB738C}"/>
              </a:ext>
            </a:extLst>
          </p:cNvPr>
          <p:cNvSpPr txBox="1"/>
          <p:nvPr/>
        </p:nvSpPr>
        <p:spPr>
          <a:xfrm>
            <a:off x="6699469" y="4575054"/>
            <a:ext cx="953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Alveolar</a:t>
            </a:r>
          </a:p>
          <a:p>
            <a:pPr algn="ctr"/>
            <a:r>
              <a:rPr lang="en-US" dirty="0"/>
              <a:t>Sacs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Alveoli</a:t>
            </a:r>
          </a:p>
        </p:txBody>
      </p:sp>
    </p:spTree>
    <p:extLst>
      <p:ext uri="{BB962C8B-B14F-4D97-AF65-F5344CB8AC3E}">
        <p14:creationId xmlns:p14="http://schemas.microsoft.com/office/powerpoint/2010/main" val="36024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30FEFD-D2E6-E64C-8E51-3441908F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7" y="0"/>
            <a:ext cx="394252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20B9A-4A38-0E44-BEB6-DFE1228F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161" y="0"/>
            <a:ext cx="3322839" cy="685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11887C-B4CB-4D46-8DEB-5FCF38D50847}"/>
              </a:ext>
            </a:extLst>
          </p:cNvPr>
          <p:cNvSpPr txBox="1"/>
          <p:nvPr/>
        </p:nvSpPr>
        <p:spPr>
          <a:xfrm>
            <a:off x="4081314" y="592739"/>
            <a:ext cx="174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Parotid salivary gland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765EF1-589B-8148-A289-11008BC85ACA}"/>
              </a:ext>
            </a:extLst>
          </p:cNvPr>
          <p:cNvSpPr txBox="1"/>
          <p:nvPr/>
        </p:nvSpPr>
        <p:spPr>
          <a:xfrm>
            <a:off x="4579585" y="2733476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Esophagus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FA6475-5612-EA4F-8CE6-856FCF2304B3}"/>
              </a:ext>
            </a:extLst>
          </p:cNvPr>
          <p:cNvSpPr txBox="1"/>
          <p:nvPr/>
        </p:nvSpPr>
        <p:spPr>
          <a:xfrm>
            <a:off x="4059323" y="5902345"/>
            <a:ext cx="74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Rectum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0663EC-5F5B-3C48-BB5F-DC7BC359C429}"/>
              </a:ext>
            </a:extLst>
          </p:cNvPr>
          <p:cNvSpPr txBox="1"/>
          <p:nvPr/>
        </p:nvSpPr>
        <p:spPr>
          <a:xfrm>
            <a:off x="4072504" y="5670217"/>
            <a:ext cx="1205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Sigmoid colon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F74804-FBA4-284A-95DC-2726C73633D1}"/>
              </a:ext>
            </a:extLst>
          </p:cNvPr>
          <p:cNvSpPr txBox="1"/>
          <p:nvPr/>
        </p:nvSpPr>
        <p:spPr>
          <a:xfrm>
            <a:off x="4097722" y="5377922"/>
            <a:ext cx="1470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Descending colon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FE504A-5C5F-824F-8E02-A057014C0183}"/>
              </a:ext>
            </a:extLst>
          </p:cNvPr>
          <p:cNvSpPr txBox="1"/>
          <p:nvPr/>
        </p:nvSpPr>
        <p:spPr>
          <a:xfrm>
            <a:off x="4081314" y="5070145"/>
            <a:ext cx="139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Transverse colon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575127-9061-2F46-9C79-68DD9D1F00C9}"/>
              </a:ext>
            </a:extLst>
          </p:cNvPr>
          <p:cNvSpPr txBox="1"/>
          <p:nvPr/>
        </p:nvSpPr>
        <p:spPr>
          <a:xfrm>
            <a:off x="4427186" y="3819805"/>
            <a:ext cx="139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Pyloric sphincter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145F9F-6CF8-5E43-9190-F91405D06C0D}"/>
              </a:ext>
            </a:extLst>
          </p:cNvPr>
          <p:cNvSpPr txBox="1"/>
          <p:nvPr/>
        </p:nvSpPr>
        <p:spPr>
          <a:xfrm>
            <a:off x="4402522" y="3499636"/>
            <a:ext cx="14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Cardiac sphincter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653EF9-4EB6-5043-AE46-F215B11D5F88}"/>
              </a:ext>
            </a:extLst>
          </p:cNvPr>
          <p:cNvSpPr txBox="1"/>
          <p:nvPr/>
        </p:nvSpPr>
        <p:spPr>
          <a:xfrm>
            <a:off x="4095028" y="6194640"/>
            <a:ext cx="1874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Anal external sphincter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50928D-98B1-0B48-8C5F-5B1357521742}"/>
              </a:ext>
            </a:extLst>
          </p:cNvPr>
          <p:cNvSpPr txBox="1"/>
          <p:nvPr/>
        </p:nvSpPr>
        <p:spPr>
          <a:xfrm>
            <a:off x="237742" y="156599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Sublingual</a:t>
            </a:r>
          </a:p>
          <a:p>
            <a:r>
              <a:rPr lang="en-US" sz="1400" dirty="0"/>
              <a:t>gland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528656-F14E-C64C-B3E8-80B28265A0DB}"/>
              </a:ext>
            </a:extLst>
          </p:cNvPr>
          <p:cNvSpPr txBox="1"/>
          <p:nvPr/>
        </p:nvSpPr>
        <p:spPr>
          <a:xfrm>
            <a:off x="313844" y="2210256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Submandibular</a:t>
            </a:r>
          </a:p>
          <a:p>
            <a:r>
              <a:rPr lang="en-US" sz="1400" dirty="0"/>
              <a:t>gland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EAC15B-4854-BD4C-88A8-D9220FC06105}"/>
              </a:ext>
            </a:extLst>
          </p:cNvPr>
          <p:cNvSpPr txBox="1"/>
          <p:nvPr/>
        </p:nvSpPr>
        <p:spPr>
          <a:xfrm>
            <a:off x="32991" y="3261728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Gall bladder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BC563B-4DFD-3643-BF32-ACD685015173}"/>
              </a:ext>
            </a:extLst>
          </p:cNvPr>
          <p:cNvSpPr txBox="1"/>
          <p:nvPr/>
        </p:nvSpPr>
        <p:spPr>
          <a:xfrm>
            <a:off x="313844" y="3641302"/>
            <a:ext cx="533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2ABFBB-920B-D841-BAFB-995A03259C59}"/>
              </a:ext>
            </a:extLst>
          </p:cNvPr>
          <p:cNvSpPr txBox="1"/>
          <p:nvPr/>
        </p:nvSpPr>
        <p:spPr>
          <a:xfrm>
            <a:off x="414337" y="451968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Bile duct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62C78C-30B3-9D45-B1A7-3A349E34D34E}"/>
              </a:ext>
            </a:extLst>
          </p:cNvPr>
          <p:cNvSpPr txBox="1"/>
          <p:nvPr/>
        </p:nvSpPr>
        <p:spPr>
          <a:xfrm>
            <a:off x="290059" y="481046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Duodenum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932AA4-0A82-C048-86F6-1BEE8950F82B}"/>
              </a:ext>
            </a:extLst>
          </p:cNvPr>
          <p:cNvSpPr txBox="1"/>
          <p:nvPr/>
        </p:nvSpPr>
        <p:spPr>
          <a:xfrm>
            <a:off x="0" y="5670216"/>
            <a:ext cx="137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Ascending colon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8F7D9C0-F0F0-594B-B6D6-EC4B541EDB8B}"/>
              </a:ext>
            </a:extLst>
          </p:cNvPr>
          <p:cNvSpPr txBox="1"/>
          <p:nvPr/>
        </p:nvSpPr>
        <p:spPr>
          <a:xfrm>
            <a:off x="571779" y="6559612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Appendix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AF9991-6315-6D48-B6A8-7C89B5E7FB77}"/>
              </a:ext>
            </a:extLst>
          </p:cNvPr>
          <p:cNvSpPr txBox="1"/>
          <p:nvPr/>
        </p:nvSpPr>
        <p:spPr>
          <a:xfrm>
            <a:off x="442458" y="540752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Jujenum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C3DAB4-7BB8-B244-B1EE-F5954D1A7534}"/>
              </a:ext>
            </a:extLst>
          </p:cNvPr>
          <p:cNvSpPr txBox="1"/>
          <p:nvPr/>
        </p:nvSpPr>
        <p:spPr>
          <a:xfrm>
            <a:off x="581545" y="6314229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Cecum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ADE449-C419-FA45-AE34-678762DB00D3}"/>
              </a:ext>
            </a:extLst>
          </p:cNvPr>
          <p:cNvSpPr txBox="1"/>
          <p:nvPr/>
        </p:nvSpPr>
        <p:spPr>
          <a:xfrm>
            <a:off x="519760" y="5931419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ileum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64136-2991-B54D-A3F5-C417A4DF157D}"/>
              </a:ext>
            </a:extLst>
          </p:cNvPr>
          <p:cNvSpPr txBox="1"/>
          <p:nvPr/>
        </p:nvSpPr>
        <p:spPr>
          <a:xfrm>
            <a:off x="4198937" y="4699610"/>
            <a:ext cx="203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Pancreas/pancreatic duct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41F50A-8F5C-1040-AE35-1923762E45B6}"/>
              </a:ext>
            </a:extLst>
          </p:cNvPr>
          <p:cNvSpPr txBox="1"/>
          <p:nvPr/>
        </p:nvSpPr>
        <p:spPr>
          <a:xfrm>
            <a:off x="3550202" y="1458593"/>
            <a:ext cx="135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Laryngopharynx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B7D915-C179-EB40-B6E8-51E928DCA114}"/>
              </a:ext>
            </a:extLst>
          </p:cNvPr>
          <p:cNvSpPr txBox="1"/>
          <p:nvPr/>
        </p:nvSpPr>
        <p:spPr>
          <a:xfrm>
            <a:off x="4059323" y="6544180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35316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F784-FE55-7344-B42B-07312D1C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6" y="678837"/>
            <a:ext cx="4927600" cy="459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093CE-DBFF-B44F-8A40-FAC9A7D1D5C7}"/>
              </a:ext>
            </a:extLst>
          </p:cNvPr>
          <p:cNvSpPr txBox="1"/>
          <p:nvPr/>
        </p:nvSpPr>
        <p:spPr>
          <a:xfrm>
            <a:off x="690216" y="2823648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Gall bladder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A7ED5-6EC8-B341-811F-DBFD52AF6EA7}"/>
              </a:ext>
            </a:extLst>
          </p:cNvPr>
          <p:cNvSpPr txBox="1"/>
          <p:nvPr/>
        </p:nvSpPr>
        <p:spPr>
          <a:xfrm>
            <a:off x="6762756" y="3337535"/>
            <a:ext cx="203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Pancreas/pancreatic 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50E0B-439F-3242-ADA1-65C2BF4B671B}"/>
              </a:ext>
            </a:extLst>
          </p:cNvPr>
          <p:cNvSpPr txBox="1"/>
          <p:nvPr/>
        </p:nvSpPr>
        <p:spPr>
          <a:xfrm>
            <a:off x="690216" y="349142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Duodenum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0D0BD-4A84-9847-AB3B-904147FB1219}"/>
              </a:ext>
            </a:extLst>
          </p:cNvPr>
          <p:cNvSpPr txBox="1"/>
          <p:nvPr/>
        </p:nvSpPr>
        <p:spPr>
          <a:xfrm>
            <a:off x="6640105" y="1415120"/>
            <a:ext cx="533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11561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AF434-D8C1-0F4F-9334-241987A70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90" r="17358"/>
          <a:stretch/>
        </p:blipFill>
        <p:spPr>
          <a:xfrm>
            <a:off x="3082834" y="104775"/>
            <a:ext cx="3905795" cy="68310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5BE74-E7D6-1A44-A567-6EECBA4B98EF}"/>
              </a:ext>
            </a:extLst>
          </p:cNvPr>
          <p:cNvCxnSpPr/>
          <p:nvPr/>
        </p:nvCxnSpPr>
        <p:spPr>
          <a:xfrm flipH="1">
            <a:off x="2962275" y="2790825"/>
            <a:ext cx="1276350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030AE-CD20-7149-9FDD-9CE95175FD46}"/>
              </a:ext>
            </a:extLst>
          </p:cNvPr>
          <p:cNvCxnSpPr>
            <a:cxnSpLocks/>
          </p:cNvCxnSpPr>
          <p:nvPr/>
        </p:nvCxnSpPr>
        <p:spPr>
          <a:xfrm flipH="1">
            <a:off x="5076825" y="6191250"/>
            <a:ext cx="1257300" cy="10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6A2C18-401C-6646-9F11-16DE995DFBE6}"/>
              </a:ext>
            </a:extLst>
          </p:cNvPr>
          <p:cNvCxnSpPr>
            <a:cxnSpLocks/>
          </p:cNvCxnSpPr>
          <p:nvPr/>
        </p:nvCxnSpPr>
        <p:spPr>
          <a:xfrm flipH="1">
            <a:off x="2573383" y="1926575"/>
            <a:ext cx="899388" cy="1896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F2AA20-3B98-1146-8A52-3A9707653108}"/>
              </a:ext>
            </a:extLst>
          </p:cNvPr>
          <p:cNvCxnSpPr>
            <a:cxnSpLocks/>
          </p:cNvCxnSpPr>
          <p:nvPr/>
        </p:nvCxnSpPr>
        <p:spPr>
          <a:xfrm flipH="1" flipV="1">
            <a:off x="3082834" y="6531429"/>
            <a:ext cx="1830706" cy="213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53CAB4-17D8-ED4B-9D2B-8D0BC41E1426}"/>
              </a:ext>
            </a:extLst>
          </p:cNvPr>
          <p:cNvCxnSpPr>
            <a:cxnSpLocks/>
          </p:cNvCxnSpPr>
          <p:nvPr/>
        </p:nvCxnSpPr>
        <p:spPr>
          <a:xfrm>
            <a:off x="2189934" y="1502229"/>
            <a:ext cx="2225312" cy="352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4C3C4-D80A-324E-948A-5169CB1C4BDB}"/>
              </a:ext>
            </a:extLst>
          </p:cNvPr>
          <p:cNvCxnSpPr>
            <a:cxnSpLocks/>
          </p:cNvCxnSpPr>
          <p:nvPr/>
        </p:nvCxnSpPr>
        <p:spPr>
          <a:xfrm flipH="1">
            <a:off x="5705475" y="1678577"/>
            <a:ext cx="1283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E7C403-A303-084C-97BE-F41A924FE69C}"/>
              </a:ext>
            </a:extLst>
          </p:cNvPr>
          <p:cNvSpPr txBox="1"/>
          <p:nvPr/>
        </p:nvSpPr>
        <p:spPr>
          <a:xfrm>
            <a:off x="6962504" y="1985555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Dorsal aorta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8526F-F9FC-074A-AA5A-00D64B9E8971}"/>
              </a:ext>
            </a:extLst>
          </p:cNvPr>
          <p:cNvSpPr txBox="1"/>
          <p:nvPr/>
        </p:nvSpPr>
        <p:spPr>
          <a:xfrm>
            <a:off x="6932024" y="609601"/>
            <a:ext cx="18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Inferior vena cava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AFA9AA-59EE-D646-A0C2-19DE719121CA}"/>
              </a:ext>
            </a:extLst>
          </p:cNvPr>
          <p:cNvSpPr txBox="1"/>
          <p:nvPr/>
        </p:nvSpPr>
        <p:spPr>
          <a:xfrm>
            <a:off x="6997338" y="1471749"/>
            <a:ext cx="132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artery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42EA6-8202-BB49-8EDD-AD293547CB11}"/>
              </a:ext>
            </a:extLst>
          </p:cNvPr>
          <p:cNvSpPr txBox="1"/>
          <p:nvPr/>
        </p:nvSpPr>
        <p:spPr>
          <a:xfrm>
            <a:off x="1062446" y="1166949"/>
            <a:ext cx="115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vein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B99840-B72B-6045-A73F-88FCF45BD64D}"/>
              </a:ext>
            </a:extLst>
          </p:cNvPr>
          <p:cNvSpPr txBox="1"/>
          <p:nvPr/>
        </p:nvSpPr>
        <p:spPr>
          <a:xfrm>
            <a:off x="1551137" y="777840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adrenal gland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D4161F-101A-2043-B98F-9ECA799C7A8C}"/>
              </a:ext>
            </a:extLst>
          </p:cNvPr>
          <p:cNvSpPr txBox="1"/>
          <p:nvPr/>
        </p:nvSpPr>
        <p:spPr>
          <a:xfrm>
            <a:off x="1780142" y="1953543"/>
            <a:ext cx="8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1290CB-26D0-D046-B6EA-EC3AF20C0EA0}"/>
              </a:ext>
            </a:extLst>
          </p:cNvPr>
          <p:cNvSpPr txBox="1"/>
          <p:nvPr/>
        </p:nvSpPr>
        <p:spPr>
          <a:xfrm>
            <a:off x="2163591" y="2931425"/>
            <a:ext cx="79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ABC6F9-798F-3746-8FC6-2EE0497EB09E}"/>
              </a:ext>
            </a:extLst>
          </p:cNvPr>
          <p:cNvSpPr txBox="1"/>
          <p:nvPr/>
        </p:nvSpPr>
        <p:spPr>
          <a:xfrm>
            <a:off x="2163590" y="6243637"/>
            <a:ext cx="90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Urethra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CE6DCC-0BA3-4A41-BB26-FCA3DF1089B5}"/>
              </a:ext>
            </a:extLst>
          </p:cNvPr>
          <p:cNvSpPr txBox="1"/>
          <p:nvPr/>
        </p:nvSpPr>
        <p:spPr>
          <a:xfrm>
            <a:off x="6313225" y="595765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Urinary bladder</a:t>
            </a:r>
          </a:p>
        </p:txBody>
      </p:sp>
    </p:spTree>
    <p:extLst>
      <p:ext uri="{BB962C8B-B14F-4D97-AF65-F5344CB8AC3E}">
        <p14:creationId xmlns:p14="http://schemas.microsoft.com/office/powerpoint/2010/main" val="41629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0828A-69BD-FF42-84AD-8D94A8CF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325" y="3074710"/>
            <a:ext cx="2703766" cy="3785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D243D-E388-7549-A1FF-ADB267DEF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3" t="6316" r="12280" b="10772"/>
          <a:stretch/>
        </p:blipFill>
        <p:spPr>
          <a:xfrm>
            <a:off x="901337" y="0"/>
            <a:ext cx="5029200" cy="5290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2FA7B-6D1D-7744-B7A5-FA45F3BE2831}"/>
              </a:ext>
            </a:extLst>
          </p:cNvPr>
          <p:cNvSpPr txBox="1"/>
          <p:nvPr/>
        </p:nvSpPr>
        <p:spPr>
          <a:xfrm>
            <a:off x="-165952" y="1542407"/>
            <a:ext cx="116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Urinary bladder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27918-5836-F840-AD2E-437E9ACFB643}"/>
              </a:ext>
            </a:extLst>
          </p:cNvPr>
          <p:cNvSpPr txBox="1"/>
          <p:nvPr/>
        </p:nvSpPr>
        <p:spPr>
          <a:xfrm>
            <a:off x="5733138" y="2677802"/>
            <a:ext cx="742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Rectum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06B99-1066-6A46-9FFA-29AEB0361EF7}"/>
              </a:ext>
            </a:extLst>
          </p:cNvPr>
          <p:cNvSpPr txBox="1"/>
          <p:nvPr/>
        </p:nvSpPr>
        <p:spPr>
          <a:xfrm>
            <a:off x="-13552" y="1694807"/>
            <a:ext cx="116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Urinary bladder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40483-3D3D-134F-93B8-D8F57AF96E51}"/>
              </a:ext>
            </a:extLst>
          </p:cNvPr>
          <p:cNvSpPr txBox="1"/>
          <p:nvPr/>
        </p:nvSpPr>
        <p:spPr>
          <a:xfrm>
            <a:off x="5725110" y="3061973"/>
            <a:ext cx="107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Bulbourehtral</a:t>
            </a:r>
            <a:r>
              <a:rPr lang="en-US" sz="1200" dirty="0"/>
              <a:t> </a:t>
            </a:r>
          </a:p>
          <a:p>
            <a:r>
              <a:rPr lang="en-US" sz="1200" dirty="0"/>
              <a:t> gland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3DAF9-4A0D-D548-8D39-0F17DF52C79A}"/>
              </a:ext>
            </a:extLst>
          </p:cNvPr>
          <p:cNvSpPr txBox="1"/>
          <p:nvPr/>
        </p:nvSpPr>
        <p:spPr>
          <a:xfrm>
            <a:off x="5725110" y="3731169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epididymus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B5020-9057-3D42-B28D-60DD56805C6B}"/>
              </a:ext>
            </a:extLst>
          </p:cNvPr>
          <p:cNvSpPr txBox="1"/>
          <p:nvPr/>
        </p:nvSpPr>
        <p:spPr>
          <a:xfrm>
            <a:off x="5706833" y="4095315"/>
            <a:ext cx="517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testis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BFB32-4643-7F4E-BFFF-FE4B2D947B61}"/>
              </a:ext>
            </a:extLst>
          </p:cNvPr>
          <p:cNvSpPr txBox="1"/>
          <p:nvPr/>
        </p:nvSpPr>
        <p:spPr>
          <a:xfrm>
            <a:off x="5725110" y="4372314"/>
            <a:ext cx="707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Scrotum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0B02D-4FF1-9D46-AE4D-6712BE74DB9A}"/>
              </a:ext>
            </a:extLst>
          </p:cNvPr>
          <p:cNvSpPr txBox="1"/>
          <p:nvPr/>
        </p:nvSpPr>
        <p:spPr>
          <a:xfrm>
            <a:off x="1963294" y="5290458"/>
            <a:ext cx="695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Prepuce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499C2-1F3A-E84E-BBCC-419E9F0D90AB}"/>
              </a:ext>
            </a:extLst>
          </p:cNvPr>
          <p:cNvSpPr txBox="1"/>
          <p:nvPr/>
        </p:nvSpPr>
        <p:spPr>
          <a:xfrm>
            <a:off x="-89660" y="4494918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Glans penis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FEE98-7406-3744-8678-28079BC2D9B5}"/>
              </a:ext>
            </a:extLst>
          </p:cNvPr>
          <p:cNvSpPr txBox="1"/>
          <p:nvPr/>
        </p:nvSpPr>
        <p:spPr>
          <a:xfrm>
            <a:off x="5888551" y="2322963"/>
            <a:ext cx="136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Ejaculatory 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8A04B-74C5-154B-A488-A2E6E5450142}"/>
              </a:ext>
            </a:extLst>
          </p:cNvPr>
          <p:cNvSpPr txBox="1"/>
          <p:nvPr/>
        </p:nvSpPr>
        <p:spPr>
          <a:xfrm>
            <a:off x="5888551" y="1928039"/>
            <a:ext cx="136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Seminal </a:t>
            </a:r>
            <a:r>
              <a:rPr lang="en-US" sz="1400" dirty="0" err="1"/>
              <a:t>vessicle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849CBD-86B4-AC4A-803E-3C121EA3F246}"/>
              </a:ext>
            </a:extLst>
          </p:cNvPr>
          <p:cNvSpPr txBox="1"/>
          <p:nvPr/>
        </p:nvSpPr>
        <p:spPr>
          <a:xfrm>
            <a:off x="112632" y="2413546"/>
            <a:ext cx="1523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Vas (ductus) deferens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B2BAD6-637B-DC49-957A-C9B235B73C00}"/>
              </a:ext>
            </a:extLst>
          </p:cNvPr>
          <p:cNvSpPr txBox="1"/>
          <p:nvPr/>
        </p:nvSpPr>
        <p:spPr>
          <a:xfrm>
            <a:off x="112632" y="2199852"/>
            <a:ext cx="1081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Prostate gland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D1254-723C-B34E-A82F-DCC55E916A93}"/>
              </a:ext>
            </a:extLst>
          </p:cNvPr>
          <p:cNvSpPr txBox="1"/>
          <p:nvPr/>
        </p:nvSpPr>
        <p:spPr>
          <a:xfrm>
            <a:off x="334826" y="3776179"/>
            <a:ext cx="665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val="235854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1BF28C-419A-1E4F-A2E3-558AD44C1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9" y="944216"/>
            <a:ext cx="8442816" cy="5233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3D726-140F-2940-9658-50CC45C758AD}"/>
              </a:ext>
            </a:extLst>
          </p:cNvPr>
          <p:cNvSpPr txBox="1"/>
          <p:nvPr/>
        </p:nvSpPr>
        <p:spPr>
          <a:xfrm>
            <a:off x="1018902" y="1920240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fimbriae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1BFDE-68B1-BE4C-93CD-7BA6C7FD63BE}"/>
              </a:ext>
            </a:extLst>
          </p:cNvPr>
          <p:cNvSpPr txBox="1"/>
          <p:nvPr/>
        </p:nvSpPr>
        <p:spPr>
          <a:xfrm>
            <a:off x="2203267" y="3013166"/>
            <a:ext cx="589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ovary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6B545-8611-7748-9EB7-25A3AC4E1C59}"/>
              </a:ext>
            </a:extLst>
          </p:cNvPr>
          <p:cNvSpPr txBox="1"/>
          <p:nvPr/>
        </p:nvSpPr>
        <p:spPr>
          <a:xfrm>
            <a:off x="555634" y="829516"/>
            <a:ext cx="9265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Uterine</a:t>
            </a:r>
          </a:p>
          <a:p>
            <a:r>
              <a:rPr lang="en-US" sz="1400" dirty="0"/>
              <a:t>(fallopian)</a:t>
            </a:r>
          </a:p>
          <a:p>
            <a:pPr algn="ctr"/>
            <a:r>
              <a:rPr lang="en-US" sz="1400" dirty="0"/>
              <a:t>tube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7028B-7CD8-7D4F-B972-7D3BD8310B6C}"/>
              </a:ext>
            </a:extLst>
          </p:cNvPr>
          <p:cNvSpPr txBox="1"/>
          <p:nvPr/>
        </p:nvSpPr>
        <p:spPr>
          <a:xfrm>
            <a:off x="555634" y="3971109"/>
            <a:ext cx="18441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– fundus</a:t>
            </a:r>
          </a:p>
          <a:p>
            <a:r>
              <a:rPr lang="en-US" dirty="0"/>
              <a:t>B – body</a:t>
            </a:r>
          </a:p>
          <a:p>
            <a:r>
              <a:rPr lang="en-US" dirty="0"/>
              <a:t>C – cervix</a:t>
            </a:r>
          </a:p>
          <a:p>
            <a:r>
              <a:rPr lang="en-US" dirty="0"/>
              <a:t>D – endometrium</a:t>
            </a:r>
          </a:p>
          <a:p>
            <a:r>
              <a:rPr lang="en-US" dirty="0"/>
              <a:t>E – myometrium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92353-C54A-4B44-B5C6-7670B9276753}"/>
              </a:ext>
            </a:extLst>
          </p:cNvPr>
          <p:cNvSpPr txBox="1"/>
          <p:nvPr/>
        </p:nvSpPr>
        <p:spPr>
          <a:xfrm>
            <a:off x="4881153" y="4848272"/>
            <a:ext cx="658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vagina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0B19FC-82F8-3247-9347-A908D3E8EA28}"/>
              </a:ext>
            </a:extLst>
          </p:cNvPr>
          <p:cNvCxnSpPr>
            <a:cxnSpLocks/>
          </p:cNvCxnSpPr>
          <p:nvPr/>
        </p:nvCxnSpPr>
        <p:spPr>
          <a:xfrm flipH="1">
            <a:off x="3187337" y="3275245"/>
            <a:ext cx="737780" cy="160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7C23DE-E0C5-5A45-AE55-C8F28B1784A8}"/>
              </a:ext>
            </a:extLst>
          </p:cNvPr>
          <p:cNvSpPr txBox="1"/>
          <p:nvPr/>
        </p:nvSpPr>
        <p:spPr>
          <a:xfrm>
            <a:off x="2203267" y="3364880"/>
            <a:ext cx="1107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perimetrium</a:t>
            </a:r>
          </a:p>
        </p:txBody>
      </p:sp>
    </p:spTree>
    <p:extLst>
      <p:ext uri="{BB962C8B-B14F-4D97-AF65-F5344CB8AC3E}">
        <p14:creationId xmlns:p14="http://schemas.microsoft.com/office/powerpoint/2010/main" val="69298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B3836-A28B-074C-AAC6-73C0E962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8" y="230772"/>
            <a:ext cx="62865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87022-0C37-9D4F-95EE-0732D328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554308"/>
            <a:ext cx="3924300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C039A5-EC75-6F4D-BD50-6CF1EEB99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233"/>
            <a:ext cx="4349241" cy="4643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0E0A1-FDA5-F342-B76F-755EE5E3997C}"/>
              </a:ext>
            </a:extLst>
          </p:cNvPr>
          <p:cNvSpPr txBox="1"/>
          <p:nvPr/>
        </p:nvSpPr>
        <p:spPr>
          <a:xfrm>
            <a:off x="4090086" y="790832"/>
            <a:ext cx="1526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30000" dirty="0"/>
              <a:t>2</a:t>
            </a:r>
            <a:r>
              <a:rPr lang="en-US" sz="1400" dirty="0"/>
              <a:t> –</a:t>
            </a:r>
            <a:r>
              <a:rPr lang="en-US" sz="1400" dirty="0" err="1"/>
              <a:t>Chlorionic</a:t>
            </a:r>
            <a:r>
              <a:rPr lang="en-US" sz="1400" dirty="0"/>
              <a:t> villi</a:t>
            </a:r>
          </a:p>
          <a:p>
            <a:r>
              <a:rPr lang="en-US" sz="1400" dirty="0"/>
              <a:t>C’ – Amniotic fluid</a:t>
            </a:r>
          </a:p>
          <a:p>
            <a:r>
              <a:rPr lang="en-US" sz="1400"/>
              <a:t>A – umbilical cord</a:t>
            </a:r>
          </a:p>
        </p:txBody>
      </p:sp>
    </p:spTree>
    <p:extLst>
      <p:ext uri="{BB962C8B-B14F-4D97-AF65-F5344CB8AC3E}">
        <p14:creationId xmlns:p14="http://schemas.microsoft.com/office/powerpoint/2010/main" val="165210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205</Words>
  <Application>Microsoft Macintosh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2019-03-14T14:39:08Z</dcterms:created>
  <dcterms:modified xsi:type="dcterms:W3CDTF">2019-04-03T11:23:11Z</dcterms:modified>
</cp:coreProperties>
</file>