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/>
    <p:restoredTop sz="94643"/>
  </p:normalViewPr>
  <p:slideViewPr>
    <p:cSldViewPr snapToGrid="0" snapToObjects="1">
      <p:cViewPr varScale="1">
        <p:scale>
          <a:sx n="115" d="100"/>
          <a:sy n="115" d="100"/>
        </p:scale>
        <p:origin x="144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04EC-7BC3-A242-8624-843C08F313A7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C4B88-F03F-3A41-A66C-1BEFE5CEC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574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04EC-7BC3-A242-8624-843C08F313A7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C4B88-F03F-3A41-A66C-1BEFE5CEC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5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04EC-7BC3-A242-8624-843C08F313A7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C4B88-F03F-3A41-A66C-1BEFE5CEC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56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04EC-7BC3-A242-8624-843C08F313A7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C4B88-F03F-3A41-A66C-1BEFE5CEC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04EC-7BC3-A242-8624-843C08F313A7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C4B88-F03F-3A41-A66C-1BEFE5CEC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377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04EC-7BC3-A242-8624-843C08F313A7}" type="datetimeFigureOut">
              <a:rPr lang="en-US" smtClean="0"/>
              <a:t>4/20/20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C4B88-F03F-3A41-A66C-1BEFE5CEC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216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04EC-7BC3-A242-8624-843C08F313A7}" type="datetimeFigureOut">
              <a:rPr lang="en-US" smtClean="0"/>
              <a:t>4/20/20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C4B88-F03F-3A41-A66C-1BEFE5CEC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32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04EC-7BC3-A242-8624-843C08F313A7}" type="datetimeFigureOut">
              <a:rPr lang="en-US" smtClean="0"/>
              <a:t>4/20/20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C4B88-F03F-3A41-A66C-1BEFE5CEC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9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04EC-7BC3-A242-8624-843C08F313A7}" type="datetimeFigureOut">
              <a:rPr lang="en-US" smtClean="0"/>
              <a:t>4/20/20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C4B88-F03F-3A41-A66C-1BEFE5CEC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04EC-7BC3-A242-8624-843C08F313A7}" type="datetimeFigureOut">
              <a:rPr lang="en-US" smtClean="0"/>
              <a:t>4/20/20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C4B88-F03F-3A41-A66C-1BEFE5CEC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91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04EC-7BC3-A242-8624-843C08F313A7}" type="datetimeFigureOut">
              <a:rPr lang="en-US" smtClean="0"/>
              <a:t>4/20/20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C4B88-F03F-3A41-A66C-1BEFE5CEC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037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B04EC-7BC3-A242-8624-843C08F313A7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4B88-F03F-3A41-A66C-1BEFE5CEC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12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ut heart unlab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196" y="0"/>
            <a:ext cx="7562806" cy="68580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030897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Paradise ISD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McMurry, Denver</dc:creator>
  <cp:lastModifiedBy>Microsoft Office User</cp:lastModifiedBy>
  <cp:revision>10</cp:revision>
  <dcterms:created xsi:type="dcterms:W3CDTF">2015-04-14T02:05:05Z</dcterms:created>
  <dcterms:modified xsi:type="dcterms:W3CDTF">2020-04-20T19:24:03Z</dcterms:modified>
</cp:coreProperties>
</file>