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28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3E87D-92B2-4441-B380-15A1D0D36AC6}" type="datetimeFigureOut">
              <a:rPr lang="en-US" smtClean="0"/>
              <a:t>2/14/19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618B5-6AE2-E641-A7C2-23B06236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1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5618B5-6AE2-E641-A7C2-23B062365C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6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9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8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5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7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3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3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8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9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7308-F130-8546-972B-364AD94AA70C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E328E-BADD-CE49-B2EA-DD8842AE7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9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2956F9-6826-7345-8F35-A10C21E4656D}"/>
              </a:ext>
            </a:extLst>
          </p:cNvPr>
          <p:cNvSpPr txBox="1"/>
          <p:nvPr/>
        </p:nvSpPr>
        <p:spPr>
          <a:xfrm>
            <a:off x="0" y="0"/>
            <a:ext cx="68580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Ailimentary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Canal (Gastrointestinal [GI] tract) – tube that the 				food passes through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Mouth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pharynx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esophagus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stomach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intestine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intestine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2860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Assesory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digestive organs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Teeth, tongue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salivary glands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gallbladder</a:t>
            </a:r>
          </a:p>
          <a:p>
            <a:pPr defTabSz="22860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Mouth and Throat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Teeth – cut and grind the food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Tongue – mixes food and saliva(amylase), forms bolus,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swallowing, taste buds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Pharynx – back of mouth where nasal cavities and mouth meet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Esophagus – collapsible tube that connects the mouth and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stomach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Stomach –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cardiac sphincter keeps food from re-entering esophagus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causing “heartburn” or acid reflux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stomach is 6-10 inches long can hold about 1 gallon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has circular, longitudinal, and oblique muscles to churn food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and mix with gastric juices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pepsin (proteins), intrinsic 		factor (B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food leaves as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chyme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creamy slurry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pyloric sphincter – “gatekeeper” - controls when food leaves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the stomach 4-6 hours for meal to leave stomach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Gallbladder –collects bile from the liver which breaks down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RBC’s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Water removed – Gallstones form out of cholesterol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Blockage causes bilirubin to back into blood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stream causing jaundice.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6170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7B4E23-6D7D-6847-AF13-5B26934949B1}"/>
              </a:ext>
            </a:extLst>
          </p:cNvPr>
          <p:cNvSpPr txBox="1"/>
          <p:nvPr/>
        </p:nvSpPr>
        <p:spPr>
          <a:xfrm>
            <a:off x="0" y="0"/>
            <a:ext cx="685800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Gall bladder contracts and Bile is secreted to duodenum –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emulsifies the fats, allows fat-soluble vitamins to be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absorbed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Pancreas – secrete pancreatic  juices that digest the protein, fats, 	NA’s, and CHO’s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-They are alkaline and lower the acidic pH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Secretes insulin – when hyper glycemic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Diabetes Type I and Type II – insulin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glucagon - hypoglycemic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intestine – 7 to 13 feet long – small not short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duodenum – 12 finger lengths – 5% of SI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jejunum – “empty” - almost 37%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ileum – “twisted intestine” –  almost 58%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Villi, micro villi, and Peyer’s patches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Intestine – 5ft, 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Absorb water into the body and eliminate waste products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Cecum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appendixcolon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(ascending, transverse, descending), sigmoid colon, rectum, anal canal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	No villi, lots of mucus</a:t>
            </a:r>
          </a:p>
          <a:p>
            <a:pPr defTabSz="22860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Anus has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externalvoluntary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sphincter and internal involuntary sphincter</a:t>
            </a:r>
          </a:p>
          <a:p>
            <a:pPr defTabSz="228600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Messentery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holds intestines in place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Mesenteric veins carry food to hepatic veins which carry nutrients to the liver to be stored.</a:t>
            </a:r>
          </a:p>
          <a:p>
            <a:pPr defTabSz="2286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defTabSz="22860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8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A8D484-F311-A046-91F3-8AD730821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1" y="1874004"/>
            <a:ext cx="68580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7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2D3DF0-81E1-2B4F-BCF1-310E4FC56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8841"/>
            <a:ext cx="6858000" cy="482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6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223A31-D338-434B-8ABC-A9B6BA552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0660"/>
            <a:ext cx="6858000" cy="656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5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8607BA-CA39-A64B-B450-9B3038A9D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" y="374964"/>
            <a:ext cx="6858000" cy="4946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6B7F71-F54D-7F45-9051-4582BE846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37960"/>
            <a:ext cx="6858000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9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24</Words>
  <Application>Microsoft Macintosh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cp:lastPrinted>2019-02-14T13:57:35Z</cp:lastPrinted>
  <dcterms:created xsi:type="dcterms:W3CDTF">2019-02-14T11:04:20Z</dcterms:created>
  <dcterms:modified xsi:type="dcterms:W3CDTF">2019-02-14T14:07:47Z</dcterms:modified>
</cp:coreProperties>
</file>